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71" r:id="rId6"/>
    <p:sldId id="261" r:id="rId7"/>
    <p:sldId id="273" r:id="rId8"/>
    <p:sldId id="268" r:id="rId9"/>
    <p:sldId id="265" r:id="rId10"/>
    <p:sldId id="269" r:id="rId11"/>
    <p:sldId id="267" r:id="rId12"/>
    <p:sldId id="262" r:id="rId13"/>
    <p:sldId id="263" r:id="rId14"/>
    <p:sldId id="26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7957B-98F7-4A1F-BB88-0ACB196F0D82}" v="42" dt="2023-06-05T15:27:41.338"/>
    <p1510:client id="{F33C3BF0-24BB-9045-F12F-1B8D70E46141}" v="4" dt="2023-06-05T15:24:01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 Chamberlain" userId="S::echamberlain@eastsideprep.org::653f385e-e00a-4551-9b31-1f274d0d0323" providerId="AD" clId="Web-{F33C3BF0-24BB-9045-F12F-1B8D70E46141}"/>
    <pc:docChg chg="modSld">
      <pc:chgData name="Eli Chamberlain" userId="S::echamberlain@eastsideprep.org::653f385e-e00a-4551-9b31-1f274d0d0323" providerId="AD" clId="Web-{F33C3BF0-24BB-9045-F12F-1B8D70E46141}" dt="2023-06-05T15:24:01.039" v="1"/>
      <pc:docMkLst>
        <pc:docMk/>
      </pc:docMkLst>
      <pc:sldChg chg="delSp modSp">
        <pc:chgData name="Eli Chamberlain" userId="S::echamberlain@eastsideprep.org::653f385e-e00a-4551-9b31-1f274d0d0323" providerId="AD" clId="Web-{F33C3BF0-24BB-9045-F12F-1B8D70E46141}" dt="2023-06-05T15:24:01.039" v="1"/>
        <pc:sldMkLst>
          <pc:docMk/>
          <pc:sldMk cId="866616410" sldId="273"/>
        </pc:sldMkLst>
        <pc:spChg chg="del mod">
          <ac:chgData name="Eli Chamberlain" userId="S::echamberlain@eastsideprep.org::653f385e-e00a-4551-9b31-1f274d0d0323" providerId="AD" clId="Web-{F33C3BF0-24BB-9045-F12F-1B8D70E46141}" dt="2023-06-05T15:24:01.039" v="1"/>
          <ac:spMkLst>
            <pc:docMk/>
            <pc:sldMk cId="866616410" sldId="273"/>
            <ac:spMk id="10" creationId="{6ACD7624-20E3-6AE3-A61C-FD7F21D837AF}"/>
          </ac:spMkLst>
        </pc:spChg>
      </pc:sldChg>
    </pc:docChg>
  </pc:docChgLst>
  <pc:docChgLst>
    <pc:chgData name="Eric Zhou" userId="6b41a6e9-c1d9-4dc5-b84f-8607ab71d490" providerId="ADAL" clId="{46E7957B-98F7-4A1F-BB88-0ACB196F0D82}"/>
    <pc:docChg chg="undo redo custSel addSld delSld modSld sldOrd">
      <pc:chgData name="Eric Zhou" userId="6b41a6e9-c1d9-4dc5-b84f-8607ab71d490" providerId="ADAL" clId="{46E7957B-98F7-4A1F-BB88-0ACB196F0D82}" dt="2023-06-05T15:42:12.514" v="1658" actId="13926"/>
      <pc:docMkLst>
        <pc:docMk/>
      </pc:docMkLst>
      <pc:sldChg chg="modSp mod">
        <pc:chgData name="Eric Zhou" userId="6b41a6e9-c1d9-4dc5-b84f-8607ab71d490" providerId="ADAL" clId="{46E7957B-98F7-4A1F-BB88-0ACB196F0D82}" dt="2023-05-26T06:18:01.317" v="405" actId="20577"/>
        <pc:sldMkLst>
          <pc:docMk/>
          <pc:sldMk cId="3343806599" sldId="257"/>
        </pc:sldMkLst>
        <pc:spChg chg="mod">
          <ac:chgData name="Eric Zhou" userId="6b41a6e9-c1d9-4dc5-b84f-8607ab71d490" providerId="ADAL" clId="{46E7957B-98F7-4A1F-BB88-0ACB196F0D82}" dt="2023-05-26T06:18:01.317" v="405" actId="20577"/>
          <ac:spMkLst>
            <pc:docMk/>
            <pc:sldMk cId="3343806599" sldId="257"/>
            <ac:spMk id="3" creationId="{BB54D9E7-5F6D-830E-D1AA-D39A91F5103B}"/>
          </ac:spMkLst>
        </pc:spChg>
      </pc:sldChg>
      <pc:sldChg chg="addSp delSp modSp mod modClrScheme chgLayout">
        <pc:chgData name="Eric Zhou" userId="6b41a6e9-c1d9-4dc5-b84f-8607ab71d490" providerId="ADAL" clId="{46E7957B-98F7-4A1F-BB88-0ACB196F0D82}" dt="2023-06-05T15:29:01.243" v="1652" actId="1076"/>
        <pc:sldMkLst>
          <pc:docMk/>
          <pc:sldMk cId="383004823" sldId="259"/>
        </pc:sldMkLst>
        <pc:spChg chg="mod">
          <ac:chgData name="Eric Zhou" userId="6b41a6e9-c1d9-4dc5-b84f-8607ab71d490" providerId="ADAL" clId="{46E7957B-98F7-4A1F-BB88-0ACB196F0D82}" dt="2023-05-26T03:35:59.599" v="7" actId="26606"/>
          <ac:spMkLst>
            <pc:docMk/>
            <pc:sldMk cId="383004823" sldId="259"/>
            <ac:spMk id="2" creationId="{4AFEB52E-2F3F-57C2-F646-4F1F169BAB76}"/>
          </ac:spMkLst>
        </pc:spChg>
        <pc:spChg chg="add del mod">
          <ac:chgData name="Eric Zhou" userId="6b41a6e9-c1d9-4dc5-b84f-8607ab71d490" providerId="ADAL" clId="{46E7957B-98F7-4A1F-BB88-0ACB196F0D82}" dt="2023-05-26T03:35:59.599" v="7" actId="26606"/>
          <ac:spMkLst>
            <pc:docMk/>
            <pc:sldMk cId="383004823" sldId="259"/>
            <ac:spMk id="11" creationId="{8C9CBC84-F0D5-F7BE-6145-63C8057F4DF8}"/>
          </ac:spMkLst>
        </pc:spChg>
        <pc:spChg chg="add del mod">
          <ac:chgData name="Eric Zhou" userId="6b41a6e9-c1d9-4dc5-b84f-8607ab71d490" providerId="ADAL" clId="{46E7957B-98F7-4A1F-BB88-0ACB196F0D82}" dt="2023-05-26T03:35:59.599" v="7" actId="26606"/>
          <ac:spMkLst>
            <pc:docMk/>
            <pc:sldMk cId="383004823" sldId="259"/>
            <ac:spMk id="13" creationId="{40B2BFB3-077E-1C22-E5F4-67C7B9A22BD2}"/>
          </ac:spMkLst>
        </pc:spChg>
        <pc:spChg chg="add del mod">
          <ac:chgData name="Eric Zhou" userId="6b41a6e9-c1d9-4dc5-b84f-8607ab71d490" providerId="ADAL" clId="{46E7957B-98F7-4A1F-BB88-0ACB196F0D82}" dt="2023-05-26T03:35:59.599" v="7" actId="26606"/>
          <ac:spMkLst>
            <pc:docMk/>
            <pc:sldMk cId="383004823" sldId="259"/>
            <ac:spMk id="15" creationId="{2EEE8428-7E2F-43FE-346D-D038A24953C1}"/>
          </ac:spMkLst>
        </pc:spChg>
        <pc:spChg chg="add del mod">
          <ac:chgData name="Eric Zhou" userId="6b41a6e9-c1d9-4dc5-b84f-8607ab71d490" providerId="ADAL" clId="{46E7957B-98F7-4A1F-BB88-0ACB196F0D82}" dt="2023-05-26T03:35:59.599" v="7" actId="26606"/>
          <ac:spMkLst>
            <pc:docMk/>
            <pc:sldMk cId="383004823" sldId="259"/>
            <ac:spMk id="17" creationId="{36B930DE-C7E1-5F3B-B308-C648F274FF42}"/>
          </ac:spMkLst>
        </pc:spChg>
        <pc:picChg chg="add del">
          <ac:chgData name="Eric Zhou" userId="6b41a6e9-c1d9-4dc5-b84f-8607ab71d490" providerId="ADAL" clId="{46E7957B-98F7-4A1F-BB88-0ACB196F0D82}" dt="2023-05-26T03:35:45.793" v="4" actId="22"/>
          <ac:picMkLst>
            <pc:docMk/>
            <pc:sldMk cId="383004823" sldId="259"/>
            <ac:picMk id="4" creationId="{6C62FCDA-6F4B-EFC6-8E0C-DC4648470A5D}"/>
          </ac:picMkLst>
        </pc:picChg>
        <pc:picChg chg="add del mod">
          <ac:chgData name="Eric Zhou" userId="6b41a6e9-c1d9-4dc5-b84f-8607ab71d490" providerId="ADAL" clId="{46E7957B-98F7-4A1F-BB88-0ACB196F0D82}" dt="2023-05-26T06:40:15.594" v="846" actId="478"/>
          <ac:picMkLst>
            <pc:docMk/>
            <pc:sldMk cId="383004823" sldId="259"/>
            <ac:picMk id="6" creationId="{5EBC7695-7C7A-84E4-3877-3956E0BB5A83}"/>
          </ac:picMkLst>
        </pc:picChg>
        <pc:picChg chg="add mod modCrop">
          <ac:chgData name="Eric Zhou" userId="6b41a6e9-c1d9-4dc5-b84f-8607ab71d490" providerId="ADAL" clId="{46E7957B-98F7-4A1F-BB88-0ACB196F0D82}" dt="2023-06-05T15:29:01.243" v="1652" actId="1076"/>
          <ac:picMkLst>
            <pc:docMk/>
            <pc:sldMk cId="383004823" sldId="259"/>
            <ac:picMk id="8" creationId="{46BD2B64-42B5-23F9-A58D-893FC836EDE1}"/>
          </ac:picMkLst>
        </pc:picChg>
      </pc:sldChg>
      <pc:sldChg chg="modSp del mod">
        <pc:chgData name="Eric Zhou" userId="6b41a6e9-c1d9-4dc5-b84f-8607ab71d490" providerId="ADAL" clId="{46E7957B-98F7-4A1F-BB88-0ACB196F0D82}" dt="2023-05-26T06:18:52.798" v="427" actId="2696"/>
        <pc:sldMkLst>
          <pc:docMk/>
          <pc:sldMk cId="2957641171" sldId="260"/>
        </pc:sldMkLst>
        <pc:spChg chg="mod">
          <ac:chgData name="Eric Zhou" userId="6b41a6e9-c1d9-4dc5-b84f-8607ab71d490" providerId="ADAL" clId="{46E7957B-98F7-4A1F-BB88-0ACB196F0D82}" dt="2023-05-26T03:36:19.300" v="12" actId="20577"/>
          <ac:spMkLst>
            <pc:docMk/>
            <pc:sldMk cId="2957641171" sldId="260"/>
            <ac:spMk id="3" creationId="{BB54D9E7-5F6D-830E-D1AA-D39A91F5103B}"/>
          </ac:spMkLst>
        </pc:spChg>
      </pc:sldChg>
      <pc:sldChg chg="modSp mod">
        <pc:chgData name="Eric Zhou" userId="6b41a6e9-c1d9-4dc5-b84f-8607ab71d490" providerId="ADAL" clId="{46E7957B-98F7-4A1F-BB88-0ACB196F0D82}" dt="2023-06-05T15:35:17.659" v="1656" actId="20577"/>
        <pc:sldMkLst>
          <pc:docMk/>
          <pc:sldMk cId="1269769655" sldId="261"/>
        </pc:sldMkLst>
        <pc:spChg chg="mod">
          <ac:chgData name="Eric Zhou" userId="6b41a6e9-c1d9-4dc5-b84f-8607ab71d490" providerId="ADAL" clId="{46E7957B-98F7-4A1F-BB88-0ACB196F0D82}" dt="2023-06-05T15:35:17.659" v="1656" actId="20577"/>
          <ac:spMkLst>
            <pc:docMk/>
            <pc:sldMk cId="1269769655" sldId="261"/>
            <ac:spMk id="3" creationId="{BB54D9E7-5F6D-830E-D1AA-D39A91F5103B}"/>
          </ac:spMkLst>
        </pc:spChg>
      </pc:sldChg>
      <pc:sldChg chg="addSp delSp modSp mod ord modClrScheme chgLayout">
        <pc:chgData name="Eric Zhou" userId="6b41a6e9-c1d9-4dc5-b84f-8607ab71d490" providerId="ADAL" clId="{46E7957B-98F7-4A1F-BB88-0ACB196F0D82}" dt="2023-06-05T15:42:12.514" v="1658" actId="13926"/>
        <pc:sldMkLst>
          <pc:docMk/>
          <pc:sldMk cId="2367932684" sldId="262"/>
        </pc:sldMkLst>
        <pc:spChg chg="mod">
          <ac:chgData name="Eric Zhou" userId="6b41a6e9-c1d9-4dc5-b84f-8607ab71d490" providerId="ADAL" clId="{46E7957B-98F7-4A1F-BB88-0ACB196F0D82}" dt="2023-05-26T03:35:32.531" v="2" actId="26606"/>
          <ac:spMkLst>
            <pc:docMk/>
            <pc:sldMk cId="2367932684" sldId="262"/>
            <ac:spMk id="2" creationId="{4AFEB52E-2F3F-57C2-F646-4F1F169BAB76}"/>
          </ac:spMkLst>
        </pc:spChg>
        <pc:spChg chg="mod">
          <ac:chgData name="Eric Zhou" userId="6b41a6e9-c1d9-4dc5-b84f-8607ab71d490" providerId="ADAL" clId="{46E7957B-98F7-4A1F-BB88-0ACB196F0D82}" dt="2023-05-26T06:39:35.157" v="844" actId="20577"/>
          <ac:spMkLst>
            <pc:docMk/>
            <pc:sldMk cId="2367932684" sldId="262"/>
            <ac:spMk id="3" creationId="{BB54D9E7-5F6D-830E-D1AA-D39A91F5103B}"/>
          </ac:spMkLst>
        </pc:spChg>
        <pc:spChg chg="add del">
          <ac:chgData name="Eric Zhou" userId="6b41a6e9-c1d9-4dc5-b84f-8607ab71d490" providerId="ADAL" clId="{46E7957B-98F7-4A1F-BB88-0ACB196F0D82}" dt="2023-05-26T05:35:00.741" v="279"/>
          <ac:spMkLst>
            <pc:docMk/>
            <pc:sldMk cId="2367932684" sldId="262"/>
            <ac:spMk id="5" creationId="{6275E08D-9597-B0C1-D146-C4BBB955B6FF}"/>
          </ac:spMkLst>
        </pc:spChg>
        <pc:spChg chg="add del">
          <ac:chgData name="Eric Zhou" userId="6b41a6e9-c1d9-4dc5-b84f-8607ab71d490" providerId="ADAL" clId="{46E7957B-98F7-4A1F-BB88-0ACB196F0D82}" dt="2023-05-26T05:38:51.169" v="282"/>
          <ac:spMkLst>
            <pc:docMk/>
            <pc:sldMk cId="2367932684" sldId="262"/>
            <ac:spMk id="6" creationId="{38F59582-0192-76F6-1580-53584E4C9301}"/>
          </ac:spMkLst>
        </pc:spChg>
        <pc:spChg chg="add del">
          <ac:chgData name="Eric Zhou" userId="6b41a6e9-c1d9-4dc5-b84f-8607ab71d490" providerId="ADAL" clId="{46E7957B-98F7-4A1F-BB88-0ACB196F0D82}" dt="2023-05-26T05:38:57.060" v="284"/>
          <ac:spMkLst>
            <pc:docMk/>
            <pc:sldMk cId="2367932684" sldId="262"/>
            <ac:spMk id="7" creationId="{FEB06199-E0C1-47F2-D3B0-FFDD57F9DC29}"/>
          </ac:spMkLst>
        </pc:spChg>
        <pc:spChg chg="add del mod">
          <ac:chgData name="Eric Zhou" userId="6b41a6e9-c1d9-4dc5-b84f-8607ab71d490" providerId="ADAL" clId="{46E7957B-98F7-4A1F-BB88-0ACB196F0D82}" dt="2023-05-26T03:35:32.496" v="1" actId="26606"/>
          <ac:spMkLst>
            <pc:docMk/>
            <pc:sldMk cId="2367932684" sldId="262"/>
            <ac:spMk id="9" creationId="{673D1B81-B8EF-347D-3624-BE8AC8BA7082}"/>
          </ac:spMkLst>
        </pc:spChg>
        <pc:spChg chg="add del">
          <ac:chgData name="Eric Zhou" userId="6b41a6e9-c1d9-4dc5-b84f-8607ab71d490" providerId="ADAL" clId="{46E7957B-98F7-4A1F-BB88-0ACB196F0D82}" dt="2023-05-26T06:52:59.410" v="858" actId="22"/>
          <ac:spMkLst>
            <pc:docMk/>
            <pc:sldMk cId="2367932684" sldId="262"/>
            <ac:spMk id="10" creationId="{0D8E9800-8E0B-0D4A-8CC0-FFEDABC0C91D}"/>
          </ac:spMkLst>
        </pc:spChg>
        <pc:spChg chg="add del mod">
          <ac:chgData name="Eric Zhou" userId="6b41a6e9-c1d9-4dc5-b84f-8607ab71d490" providerId="ADAL" clId="{46E7957B-98F7-4A1F-BB88-0ACB196F0D82}" dt="2023-05-26T03:35:32.496" v="1" actId="26606"/>
          <ac:spMkLst>
            <pc:docMk/>
            <pc:sldMk cId="2367932684" sldId="262"/>
            <ac:spMk id="11" creationId="{718CA18C-7C63-A380-1EBD-94242A371EB5}"/>
          </ac:spMkLst>
        </pc:spChg>
        <pc:spChg chg="add del mod">
          <ac:chgData name="Eric Zhou" userId="6b41a6e9-c1d9-4dc5-b84f-8607ab71d490" providerId="ADAL" clId="{46E7957B-98F7-4A1F-BB88-0ACB196F0D82}" dt="2023-05-26T03:35:32.496" v="1" actId="26606"/>
          <ac:spMkLst>
            <pc:docMk/>
            <pc:sldMk cId="2367932684" sldId="262"/>
            <ac:spMk id="13" creationId="{E8226B91-0A80-0B15-7F9A-8B178074886A}"/>
          </ac:spMkLst>
        </pc:spChg>
        <pc:spChg chg="add">
          <ac:chgData name="Eric Zhou" userId="6b41a6e9-c1d9-4dc5-b84f-8607ab71d490" providerId="ADAL" clId="{46E7957B-98F7-4A1F-BB88-0ACB196F0D82}" dt="2023-05-26T03:35:32.531" v="2" actId="26606"/>
          <ac:spMkLst>
            <pc:docMk/>
            <pc:sldMk cId="2367932684" sldId="262"/>
            <ac:spMk id="15" creationId="{8FF23D78-716C-1D34-DB64-3583BD870439}"/>
          </ac:spMkLst>
        </pc:spChg>
        <pc:spChg chg="add del">
          <ac:chgData name="Eric Zhou" userId="6b41a6e9-c1d9-4dc5-b84f-8607ab71d490" providerId="ADAL" clId="{46E7957B-98F7-4A1F-BB88-0ACB196F0D82}" dt="2023-05-26T06:39:53.856" v="845" actId="478"/>
          <ac:spMkLst>
            <pc:docMk/>
            <pc:sldMk cId="2367932684" sldId="262"/>
            <ac:spMk id="16" creationId="{AF66203B-A673-7E0E-5F12-DD51272377AF}"/>
          </ac:spMkLst>
        </pc:spChg>
        <pc:spChg chg="add">
          <ac:chgData name="Eric Zhou" userId="6b41a6e9-c1d9-4dc5-b84f-8607ab71d490" providerId="ADAL" clId="{46E7957B-98F7-4A1F-BB88-0ACB196F0D82}" dt="2023-05-26T03:35:32.531" v="2" actId="26606"/>
          <ac:spMkLst>
            <pc:docMk/>
            <pc:sldMk cId="2367932684" sldId="262"/>
            <ac:spMk id="17" creationId="{F56182AA-A724-809C-012E-85E453D9859E}"/>
          </ac:spMkLst>
        </pc:spChg>
        <pc:graphicFrameChg chg="mod modGraphic">
          <ac:chgData name="Eric Zhou" userId="6b41a6e9-c1d9-4dc5-b84f-8607ab71d490" providerId="ADAL" clId="{46E7957B-98F7-4A1F-BB88-0ACB196F0D82}" dt="2023-06-05T15:42:12.514" v="1658" actId="13926"/>
          <ac:graphicFrameMkLst>
            <pc:docMk/>
            <pc:sldMk cId="2367932684" sldId="262"/>
            <ac:graphicFrameMk id="4" creationId="{B2DED02E-3DB2-D095-E2FC-51942529843C}"/>
          </ac:graphicFrameMkLst>
        </pc:graphicFrameChg>
        <pc:picChg chg="add del mod">
          <ac:chgData name="Eric Zhou" userId="6b41a6e9-c1d9-4dc5-b84f-8607ab71d490" providerId="ADAL" clId="{46E7957B-98F7-4A1F-BB88-0ACB196F0D82}" dt="2023-05-30T21:13:53.748" v="1393" actId="21"/>
          <ac:picMkLst>
            <pc:docMk/>
            <pc:sldMk cId="2367932684" sldId="262"/>
            <ac:picMk id="14" creationId="{16D17074-B0E5-BD71-D92A-E6C17966F094}"/>
          </ac:picMkLst>
        </pc:picChg>
      </pc:sldChg>
      <pc:sldChg chg="addSp delSp modSp mod ord">
        <pc:chgData name="Eric Zhou" userId="6b41a6e9-c1d9-4dc5-b84f-8607ab71d490" providerId="ADAL" clId="{46E7957B-98F7-4A1F-BB88-0ACB196F0D82}" dt="2023-05-30T21:35:43.212" v="1646"/>
        <pc:sldMkLst>
          <pc:docMk/>
          <pc:sldMk cId="452985357" sldId="263"/>
        </pc:sldMkLst>
        <pc:spChg chg="mod">
          <ac:chgData name="Eric Zhou" userId="6b41a6e9-c1d9-4dc5-b84f-8607ab71d490" providerId="ADAL" clId="{46E7957B-98F7-4A1F-BB88-0ACB196F0D82}" dt="2023-05-26T05:34:25.942" v="276" actId="20577"/>
          <ac:spMkLst>
            <pc:docMk/>
            <pc:sldMk cId="452985357" sldId="263"/>
            <ac:spMk id="2" creationId="{4AFEB52E-2F3F-57C2-F646-4F1F169BAB76}"/>
          </ac:spMkLst>
        </pc:spChg>
        <pc:spChg chg="mod">
          <ac:chgData name="Eric Zhou" userId="6b41a6e9-c1d9-4dc5-b84f-8607ab71d490" providerId="ADAL" clId="{46E7957B-98F7-4A1F-BB88-0ACB196F0D82}" dt="2023-05-26T05:34:24.291" v="275" actId="27636"/>
          <ac:spMkLst>
            <pc:docMk/>
            <pc:sldMk cId="452985357" sldId="263"/>
            <ac:spMk id="3" creationId="{BB54D9E7-5F6D-830E-D1AA-D39A91F5103B}"/>
          </ac:spMkLst>
        </pc:spChg>
        <pc:spChg chg="add del">
          <ac:chgData name="Eric Zhou" userId="6b41a6e9-c1d9-4dc5-b84f-8607ab71d490" providerId="ADAL" clId="{46E7957B-98F7-4A1F-BB88-0ACB196F0D82}" dt="2023-05-26T04:16:27.439" v="15"/>
          <ac:spMkLst>
            <pc:docMk/>
            <pc:sldMk cId="452985357" sldId="263"/>
            <ac:spMk id="4" creationId="{7DEC7B1C-AC6E-61F4-0F49-14089EACA543}"/>
          </ac:spMkLst>
        </pc:spChg>
        <pc:picChg chg="add mod">
          <ac:chgData name="Eric Zhou" userId="6b41a6e9-c1d9-4dc5-b84f-8607ab71d490" providerId="ADAL" clId="{46E7957B-98F7-4A1F-BB88-0ACB196F0D82}" dt="2023-05-26T05:34:21.558" v="273" actId="1076"/>
          <ac:picMkLst>
            <pc:docMk/>
            <pc:sldMk cId="452985357" sldId="263"/>
            <ac:picMk id="6" creationId="{E66389FA-2F50-6FA8-7BAE-A0102FE6E1C8}"/>
          </ac:picMkLst>
        </pc:picChg>
        <pc:picChg chg="add del mod">
          <ac:chgData name="Eric Zhou" userId="6b41a6e9-c1d9-4dc5-b84f-8607ab71d490" providerId="ADAL" clId="{46E7957B-98F7-4A1F-BB88-0ACB196F0D82}" dt="2023-05-26T05:34:13.589" v="271" actId="21"/>
          <ac:picMkLst>
            <pc:docMk/>
            <pc:sldMk cId="452985357" sldId="263"/>
            <ac:picMk id="8" creationId="{E5CBB62F-1CD2-210C-1AE2-D3FED30F51AF}"/>
          </ac:picMkLst>
        </pc:picChg>
      </pc:sldChg>
      <pc:sldChg chg="addSp delSp modSp new mod ord">
        <pc:chgData name="Eric Zhou" userId="6b41a6e9-c1d9-4dc5-b84f-8607ab71d490" providerId="ADAL" clId="{46E7957B-98F7-4A1F-BB88-0ACB196F0D82}" dt="2023-05-30T21:35:43.212" v="1646"/>
        <pc:sldMkLst>
          <pc:docMk/>
          <pc:sldMk cId="1675364510" sldId="264"/>
        </pc:sldMkLst>
        <pc:spChg chg="add del">
          <ac:chgData name="Eric Zhou" userId="6b41a6e9-c1d9-4dc5-b84f-8607ab71d490" providerId="ADAL" clId="{46E7957B-98F7-4A1F-BB88-0ACB196F0D82}" dt="2023-05-26T05:30:57.869" v="264"/>
          <ac:spMkLst>
            <pc:docMk/>
            <pc:sldMk cId="1675364510" sldId="264"/>
            <ac:spMk id="4" creationId="{5CF34D7B-22C8-FCE0-D165-10647FBFFF2E}"/>
          </ac:spMkLst>
        </pc:spChg>
        <pc:picChg chg="add mod">
          <ac:chgData name="Eric Zhou" userId="6b41a6e9-c1d9-4dc5-b84f-8607ab71d490" providerId="ADAL" clId="{46E7957B-98F7-4A1F-BB88-0ACB196F0D82}" dt="2023-05-30T21:16:25.204" v="1446" actId="1076"/>
          <ac:picMkLst>
            <pc:docMk/>
            <pc:sldMk cId="1675364510" sldId="264"/>
            <ac:picMk id="5" creationId="{CFDF7FBB-4635-F311-58D4-B25CB1E74951}"/>
          </ac:picMkLst>
        </pc:picChg>
      </pc:sldChg>
      <pc:sldChg chg="addSp delSp modSp new mod">
        <pc:chgData name="Eric Zhou" userId="6b41a6e9-c1d9-4dc5-b84f-8607ab71d490" providerId="ADAL" clId="{46E7957B-98F7-4A1F-BB88-0ACB196F0D82}" dt="2023-05-30T21:23:31.066" v="1585" actId="1076"/>
        <pc:sldMkLst>
          <pc:docMk/>
          <pc:sldMk cId="2178308675" sldId="265"/>
        </pc:sldMkLst>
        <pc:spChg chg="add mod">
          <ac:chgData name="Eric Zhou" userId="6b41a6e9-c1d9-4dc5-b84f-8607ab71d490" providerId="ADAL" clId="{46E7957B-98F7-4A1F-BB88-0ACB196F0D82}" dt="2023-05-30T21:23:31.066" v="1585" actId="1076"/>
          <ac:spMkLst>
            <pc:docMk/>
            <pc:sldMk cId="2178308675" sldId="265"/>
            <ac:spMk id="3" creationId="{1A8324AD-1990-5874-FFA8-3AD04E13E528}"/>
          </ac:spMkLst>
        </pc:spChg>
        <pc:spChg chg="del">
          <ac:chgData name="Eric Zhou" userId="6b41a6e9-c1d9-4dc5-b84f-8607ab71d490" providerId="ADAL" clId="{46E7957B-98F7-4A1F-BB88-0ACB196F0D82}" dt="2023-05-26T06:12:19.506" v="309" actId="931"/>
          <ac:spMkLst>
            <pc:docMk/>
            <pc:sldMk cId="2178308675" sldId="265"/>
            <ac:spMk id="3" creationId="{5CB7EB86-2FAA-863E-9C40-DF1D001BA7EB}"/>
          </ac:spMkLst>
        </pc:spChg>
        <pc:spChg chg="add del mod">
          <ac:chgData name="Eric Zhou" userId="6b41a6e9-c1d9-4dc5-b84f-8607ab71d490" providerId="ADAL" clId="{46E7957B-98F7-4A1F-BB88-0ACB196F0D82}" dt="2023-05-26T06:13:19.575" v="313" actId="931"/>
          <ac:spMkLst>
            <pc:docMk/>
            <pc:sldMk cId="2178308675" sldId="265"/>
            <ac:spMk id="7" creationId="{1A2AAA43-85B1-2865-8DE9-9C82B6FB1959}"/>
          </ac:spMkLst>
        </pc:spChg>
        <pc:picChg chg="add del mod">
          <ac:chgData name="Eric Zhou" userId="6b41a6e9-c1d9-4dc5-b84f-8607ab71d490" providerId="ADAL" clId="{46E7957B-98F7-4A1F-BB88-0ACB196F0D82}" dt="2023-05-26T06:13:15.527" v="312" actId="478"/>
          <ac:picMkLst>
            <pc:docMk/>
            <pc:sldMk cId="2178308675" sldId="265"/>
            <ac:picMk id="5" creationId="{8AE4B36C-0DFC-3EAD-943F-6AC8FE77E2E5}"/>
          </ac:picMkLst>
        </pc:picChg>
        <pc:picChg chg="add mod">
          <ac:chgData name="Eric Zhou" userId="6b41a6e9-c1d9-4dc5-b84f-8607ab71d490" providerId="ADAL" clId="{46E7957B-98F7-4A1F-BB88-0ACB196F0D82}" dt="2023-05-30T21:23:27.819" v="1584" actId="1076"/>
          <ac:picMkLst>
            <pc:docMk/>
            <pc:sldMk cId="2178308675" sldId="265"/>
            <ac:picMk id="9" creationId="{42DAA807-00AA-F3CF-C940-77207E09535E}"/>
          </ac:picMkLst>
        </pc:picChg>
      </pc:sldChg>
      <pc:sldChg chg="addSp delSp modSp new del mod modClrScheme chgLayout">
        <pc:chgData name="Eric Zhou" userId="6b41a6e9-c1d9-4dc5-b84f-8607ab71d490" providerId="ADAL" clId="{46E7957B-98F7-4A1F-BB88-0ACB196F0D82}" dt="2023-05-30T21:18:17.012" v="1465" actId="47"/>
        <pc:sldMkLst>
          <pc:docMk/>
          <pc:sldMk cId="967006261" sldId="266"/>
        </pc:sldMkLst>
        <pc:spChg chg="del">
          <ac:chgData name="Eric Zhou" userId="6b41a6e9-c1d9-4dc5-b84f-8607ab71d490" providerId="ADAL" clId="{46E7957B-98F7-4A1F-BB88-0ACB196F0D82}" dt="2023-05-30T21:17:18.845" v="1447" actId="478"/>
          <ac:spMkLst>
            <pc:docMk/>
            <pc:sldMk cId="967006261" sldId="266"/>
            <ac:spMk id="2" creationId="{7BB914C2-FEFA-230E-22B5-A99DDEEB546B}"/>
          </ac:spMkLst>
        </pc:spChg>
        <pc:spChg chg="del">
          <ac:chgData name="Eric Zhou" userId="6b41a6e9-c1d9-4dc5-b84f-8607ab71d490" providerId="ADAL" clId="{46E7957B-98F7-4A1F-BB88-0ACB196F0D82}" dt="2023-05-26T06:13:56.241" v="317" actId="931"/>
          <ac:spMkLst>
            <pc:docMk/>
            <pc:sldMk cId="967006261" sldId="266"/>
            <ac:spMk id="3" creationId="{C62ECD86-DB4B-41CC-DDDB-CAA464813045}"/>
          </ac:spMkLst>
        </pc:spChg>
        <pc:spChg chg="add del mod">
          <ac:chgData name="Eric Zhou" userId="6b41a6e9-c1d9-4dc5-b84f-8607ab71d490" providerId="ADAL" clId="{46E7957B-98F7-4A1F-BB88-0ACB196F0D82}" dt="2023-05-30T21:17:29.452" v="1454" actId="478"/>
          <ac:spMkLst>
            <pc:docMk/>
            <pc:sldMk cId="967006261" sldId="266"/>
            <ac:spMk id="12" creationId="{C3593A3F-E735-77A3-8300-AE62B0AFBF9A}"/>
          </ac:spMkLst>
        </pc:spChg>
        <pc:spChg chg="add del mod">
          <ac:chgData name="Eric Zhou" userId="6b41a6e9-c1d9-4dc5-b84f-8607ab71d490" providerId="ADAL" clId="{46E7957B-98F7-4A1F-BB88-0ACB196F0D82}" dt="2023-05-30T21:17:32.561" v="1455" actId="478"/>
          <ac:spMkLst>
            <pc:docMk/>
            <pc:sldMk cId="967006261" sldId="266"/>
            <ac:spMk id="14" creationId="{8C9CBC84-F0D5-F7BE-6145-63C8057F4DF8}"/>
          </ac:spMkLst>
        </pc:spChg>
        <pc:spChg chg="add mod">
          <ac:chgData name="Eric Zhou" userId="6b41a6e9-c1d9-4dc5-b84f-8607ab71d490" providerId="ADAL" clId="{46E7957B-98F7-4A1F-BB88-0ACB196F0D82}" dt="2023-05-30T21:17:45.202" v="1458" actId="26606"/>
          <ac:spMkLst>
            <pc:docMk/>
            <pc:sldMk cId="967006261" sldId="266"/>
            <ac:spMk id="16" creationId="{1FB772CF-0B17-3997-C88E-92AA37351E5A}"/>
          </ac:spMkLst>
        </pc:spChg>
        <pc:spChg chg="add del mod">
          <ac:chgData name="Eric Zhou" userId="6b41a6e9-c1d9-4dc5-b84f-8607ab71d490" providerId="ADAL" clId="{46E7957B-98F7-4A1F-BB88-0ACB196F0D82}" dt="2023-05-30T21:17:33.621" v="1456" actId="478"/>
          <ac:spMkLst>
            <pc:docMk/>
            <pc:sldMk cId="967006261" sldId="266"/>
            <ac:spMk id="18" creationId="{5A9CE2F2-9211-371A-3EFB-80E3F7718FCD}"/>
          </ac:spMkLst>
        </pc:spChg>
        <pc:spChg chg="add mod">
          <ac:chgData name="Eric Zhou" userId="6b41a6e9-c1d9-4dc5-b84f-8607ab71d490" providerId="ADAL" clId="{46E7957B-98F7-4A1F-BB88-0ACB196F0D82}" dt="2023-05-30T21:17:45.202" v="1458" actId="26606"/>
          <ac:spMkLst>
            <pc:docMk/>
            <pc:sldMk cId="967006261" sldId="266"/>
            <ac:spMk id="20" creationId="{18DE74C2-7AB7-77C4-A69F-BE44C2769DE3}"/>
          </ac:spMkLst>
        </pc:spChg>
        <pc:spChg chg="add del">
          <ac:chgData name="Eric Zhou" userId="6b41a6e9-c1d9-4dc5-b84f-8607ab71d490" providerId="ADAL" clId="{46E7957B-98F7-4A1F-BB88-0ACB196F0D82}" dt="2023-05-30T21:17:45.202" v="1458" actId="26606"/>
          <ac:spMkLst>
            <pc:docMk/>
            <pc:sldMk cId="967006261" sldId="266"/>
            <ac:spMk id="25" creationId="{C3593A3F-E735-77A3-8300-AE62B0AFBF9A}"/>
          </ac:spMkLst>
        </pc:spChg>
        <pc:spChg chg="add del">
          <ac:chgData name="Eric Zhou" userId="6b41a6e9-c1d9-4dc5-b84f-8607ab71d490" providerId="ADAL" clId="{46E7957B-98F7-4A1F-BB88-0ACB196F0D82}" dt="2023-05-30T21:17:45.202" v="1458" actId="26606"/>
          <ac:spMkLst>
            <pc:docMk/>
            <pc:sldMk cId="967006261" sldId="266"/>
            <ac:spMk id="27" creationId="{8C9CBC84-F0D5-F7BE-6145-63C8057F4DF8}"/>
          </ac:spMkLst>
        </pc:spChg>
        <pc:spChg chg="add del">
          <ac:chgData name="Eric Zhou" userId="6b41a6e9-c1d9-4dc5-b84f-8607ab71d490" providerId="ADAL" clId="{46E7957B-98F7-4A1F-BB88-0ACB196F0D82}" dt="2023-05-30T21:17:45.202" v="1458" actId="26606"/>
          <ac:spMkLst>
            <pc:docMk/>
            <pc:sldMk cId="967006261" sldId="266"/>
            <ac:spMk id="29" creationId="{EA67B377-0B55-8BB5-7792-F54D8D5A9D48}"/>
          </ac:spMkLst>
        </pc:spChg>
        <pc:picChg chg="add mod ord">
          <ac:chgData name="Eric Zhou" userId="6b41a6e9-c1d9-4dc5-b84f-8607ab71d490" providerId="ADAL" clId="{46E7957B-98F7-4A1F-BB88-0ACB196F0D82}" dt="2023-05-30T21:17:45.202" v="1458" actId="26606"/>
          <ac:picMkLst>
            <pc:docMk/>
            <pc:sldMk cId="967006261" sldId="266"/>
            <ac:picMk id="5" creationId="{910F0560-11FC-FAA4-9D8E-DD47915A6D13}"/>
          </ac:picMkLst>
        </pc:picChg>
        <pc:picChg chg="add mod">
          <ac:chgData name="Eric Zhou" userId="6b41a6e9-c1d9-4dc5-b84f-8607ab71d490" providerId="ADAL" clId="{46E7957B-98F7-4A1F-BB88-0ACB196F0D82}" dt="2023-05-30T21:17:45.202" v="1458" actId="26606"/>
          <ac:picMkLst>
            <pc:docMk/>
            <pc:sldMk cId="967006261" sldId="266"/>
            <ac:picMk id="7" creationId="{A5307BF4-D1A1-5650-663B-11765FEE985C}"/>
          </ac:picMkLst>
        </pc:picChg>
      </pc:sldChg>
      <pc:sldChg chg="addSp delSp modSp new mod ord">
        <pc:chgData name="Eric Zhou" userId="6b41a6e9-c1d9-4dc5-b84f-8607ab71d490" providerId="ADAL" clId="{46E7957B-98F7-4A1F-BB88-0ACB196F0D82}" dt="2023-05-30T21:24:25.327" v="1644" actId="20577"/>
        <pc:sldMkLst>
          <pc:docMk/>
          <pc:sldMk cId="3935992431" sldId="267"/>
        </pc:sldMkLst>
        <pc:spChg chg="del">
          <ac:chgData name="Eric Zhou" userId="6b41a6e9-c1d9-4dc5-b84f-8607ab71d490" providerId="ADAL" clId="{46E7957B-98F7-4A1F-BB88-0ACB196F0D82}" dt="2023-05-26T06:15:08.561" v="321" actId="931"/>
          <ac:spMkLst>
            <pc:docMk/>
            <pc:sldMk cId="3935992431" sldId="267"/>
            <ac:spMk id="3" creationId="{D8A0D7D2-FCDC-8DDE-05BD-C8B702735F95}"/>
          </ac:spMkLst>
        </pc:spChg>
        <pc:spChg chg="add mod">
          <ac:chgData name="Eric Zhou" userId="6b41a6e9-c1d9-4dc5-b84f-8607ab71d490" providerId="ADAL" clId="{46E7957B-98F7-4A1F-BB88-0ACB196F0D82}" dt="2023-05-30T21:24:25.327" v="1644" actId="20577"/>
          <ac:spMkLst>
            <pc:docMk/>
            <pc:sldMk cId="3935992431" sldId="267"/>
            <ac:spMk id="3" creationId="{E5B0F68E-3C20-B961-B47D-85BB30943CB2}"/>
          </ac:spMkLst>
        </pc:spChg>
        <pc:picChg chg="add mod">
          <ac:chgData name="Eric Zhou" userId="6b41a6e9-c1d9-4dc5-b84f-8607ab71d490" providerId="ADAL" clId="{46E7957B-98F7-4A1F-BB88-0ACB196F0D82}" dt="2023-05-26T06:15:09.698" v="323" actId="962"/>
          <ac:picMkLst>
            <pc:docMk/>
            <pc:sldMk cId="3935992431" sldId="267"/>
            <ac:picMk id="5" creationId="{6779DB5E-E3E5-00E0-C078-B30161464F19}"/>
          </ac:picMkLst>
        </pc:picChg>
      </pc:sldChg>
      <pc:sldChg chg="addSp delSp modSp new mod ord">
        <pc:chgData name="Eric Zhou" userId="6b41a6e9-c1d9-4dc5-b84f-8607ab71d490" providerId="ADAL" clId="{46E7957B-98F7-4A1F-BB88-0ACB196F0D82}" dt="2023-05-30T21:22:23.281" v="1580" actId="1076"/>
        <pc:sldMkLst>
          <pc:docMk/>
          <pc:sldMk cId="3757509422" sldId="268"/>
        </pc:sldMkLst>
        <pc:spChg chg="del">
          <ac:chgData name="Eric Zhou" userId="6b41a6e9-c1d9-4dc5-b84f-8607ab71d490" providerId="ADAL" clId="{46E7957B-98F7-4A1F-BB88-0ACB196F0D82}" dt="2023-05-26T06:15:26.519" v="325" actId="931"/>
          <ac:spMkLst>
            <pc:docMk/>
            <pc:sldMk cId="3757509422" sldId="268"/>
            <ac:spMk id="3" creationId="{EBA27FBE-63A8-396F-C639-55235ECA6BAE}"/>
          </ac:spMkLst>
        </pc:spChg>
        <pc:spChg chg="add mod">
          <ac:chgData name="Eric Zhou" userId="6b41a6e9-c1d9-4dc5-b84f-8607ab71d490" providerId="ADAL" clId="{46E7957B-98F7-4A1F-BB88-0ACB196F0D82}" dt="2023-05-30T21:22:23.281" v="1580" actId="1076"/>
          <ac:spMkLst>
            <pc:docMk/>
            <pc:sldMk cId="3757509422" sldId="268"/>
            <ac:spMk id="4" creationId="{542940E6-D7B5-ADA8-3FA3-CB35EB077676}"/>
          </ac:spMkLst>
        </pc:spChg>
        <pc:picChg chg="add mod">
          <ac:chgData name="Eric Zhou" userId="6b41a6e9-c1d9-4dc5-b84f-8607ab71d490" providerId="ADAL" clId="{46E7957B-98F7-4A1F-BB88-0ACB196F0D82}" dt="2023-05-30T21:22:20.621" v="1579" actId="1076"/>
          <ac:picMkLst>
            <pc:docMk/>
            <pc:sldMk cId="3757509422" sldId="268"/>
            <ac:picMk id="5" creationId="{3C5B5A75-BEA3-3157-59BA-57A71875CE24}"/>
          </ac:picMkLst>
        </pc:picChg>
      </pc:sldChg>
      <pc:sldChg chg="addSp delSp modSp new mod">
        <pc:chgData name="Eric Zhou" userId="6b41a6e9-c1d9-4dc5-b84f-8607ab71d490" providerId="ADAL" clId="{46E7957B-98F7-4A1F-BB88-0ACB196F0D82}" dt="2023-05-30T21:21:35.101" v="1569" actId="1076"/>
        <pc:sldMkLst>
          <pc:docMk/>
          <pc:sldMk cId="1672779802" sldId="269"/>
        </pc:sldMkLst>
        <pc:spChg chg="del">
          <ac:chgData name="Eric Zhou" userId="6b41a6e9-c1d9-4dc5-b84f-8607ab71d490" providerId="ADAL" clId="{46E7957B-98F7-4A1F-BB88-0ACB196F0D82}" dt="2023-05-26T06:16:26.748" v="330" actId="931"/>
          <ac:spMkLst>
            <pc:docMk/>
            <pc:sldMk cId="1672779802" sldId="269"/>
            <ac:spMk id="3" creationId="{0162A11F-88C5-F3BD-9A11-688B7F42CE12}"/>
          </ac:spMkLst>
        </pc:spChg>
        <pc:spChg chg="add mod">
          <ac:chgData name="Eric Zhou" userId="6b41a6e9-c1d9-4dc5-b84f-8607ab71d490" providerId="ADAL" clId="{46E7957B-98F7-4A1F-BB88-0ACB196F0D82}" dt="2023-05-30T21:21:35.101" v="1569" actId="1076"/>
          <ac:spMkLst>
            <pc:docMk/>
            <pc:sldMk cId="1672779802" sldId="269"/>
            <ac:spMk id="4" creationId="{36274C36-B80F-A41B-4CC1-EAC768016441}"/>
          </ac:spMkLst>
        </pc:spChg>
        <pc:picChg chg="add mod">
          <ac:chgData name="Eric Zhou" userId="6b41a6e9-c1d9-4dc5-b84f-8607ab71d490" providerId="ADAL" clId="{46E7957B-98F7-4A1F-BB88-0ACB196F0D82}" dt="2023-05-26T06:16:27.876" v="331" actId="27614"/>
          <ac:picMkLst>
            <pc:docMk/>
            <pc:sldMk cId="1672779802" sldId="269"/>
            <ac:picMk id="5" creationId="{BAA1871E-99F7-DA18-CA93-5BD8BB4FA74B}"/>
          </ac:picMkLst>
        </pc:picChg>
      </pc:sldChg>
      <pc:sldChg chg="modSp new del mod">
        <pc:chgData name="Eric Zhou" userId="6b41a6e9-c1d9-4dc5-b84f-8607ab71d490" providerId="ADAL" clId="{46E7957B-98F7-4A1F-BB88-0ACB196F0D82}" dt="2023-05-26T06:53:39.889" v="875" actId="2696"/>
        <pc:sldMkLst>
          <pc:docMk/>
          <pc:sldMk cId="2474547776" sldId="270"/>
        </pc:sldMkLst>
        <pc:spChg chg="mod">
          <ac:chgData name="Eric Zhou" userId="6b41a6e9-c1d9-4dc5-b84f-8607ab71d490" providerId="ADAL" clId="{46E7957B-98F7-4A1F-BB88-0ACB196F0D82}" dt="2023-05-26T06:53:31.234" v="873" actId="20577"/>
          <ac:spMkLst>
            <pc:docMk/>
            <pc:sldMk cId="2474547776" sldId="270"/>
            <ac:spMk id="2" creationId="{AF11D497-F799-A5BF-DD09-1F12FA6A7A19}"/>
          </ac:spMkLst>
        </pc:spChg>
      </pc:sldChg>
      <pc:sldChg chg="addSp delSp modSp add mod">
        <pc:chgData name="Eric Zhou" userId="6b41a6e9-c1d9-4dc5-b84f-8607ab71d490" providerId="ADAL" clId="{46E7957B-98F7-4A1F-BB88-0ACB196F0D82}" dt="2023-05-26T07:18:22.888" v="1390" actId="1076"/>
        <pc:sldMkLst>
          <pc:docMk/>
          <pc:sldMk cId="4206941839" sldId="271"/>
        </pc:sldMkLst>
        <pc:spChg chg="mod">
          <ac:chgData name="Eric Zhou" userId="6b41a6e9-c1d9-4dc5-b84f-8607ab71d490" providerId="ADAL" clId="{46E7957B-98F7-4A1F-BB88-0ACB196F0D82}" dt="2023-05-26T06:53:44.948" v="885" actId="20577"/>
          <ac:spMkLst>
            <pc:docMk/>
            <pc:sldMk cId="4206941839" sldId="271"/>
            <ac:spMk id="2" creationId="{4AFEB52E-2F3F-57C2-F646-4F1F169BAB76}"/>
          </ac:spMkLst>
        </pc:spChg>
        <pc:graphicFrameChg chg="add mod modGraphic">
          <ac:chgData name="Eric Zhou" userId="6b41a6e9-c1d9-4dc5-b84f-8607ab71d490" providerId="ADAL" clId="{46E7957B-98F7-4A1F-BB88-0ACB196F0D82}" dt="2023-05-26T07:18:18.513" v="1389" actId="1076"/>
          <ac:graphicFrameMkLst>
            <pc:docMk/>
            <pc:sldMk cId="4206941839" sldId="271"/>
            <ac:graphicFrameMk id="3" creationId="{A788F385-FFC5-3670-8326-329B3697F7F2}"/>
          </ac:graphicFrameMkLst>
        </pc:graphicFrameChg>
        <pc:graphicFrameChg chg="add mod modGraphic">
          <ac:chgData name="Eric Zhou" userId="6b41a6e9-c1d9-4dc5-b84f-8607ab71d490" providerId="ADAL" clId="{46E7957B-98F7-4A1F-BB88-0ACB196F0D82}" dt="2023-05-26T07:18:22.888" v="1390" actId="1076"/>
          <ac:graphicFrameMkLst>
            <pc:docMk/>
            <pc:sldMk cId="4206941839" sldId="271"/>
            <ac:graphicFrameMk id="4" creationId="{1667A587-66FB-952C-F7D7-13B35A448A3F}"/>
          </ac:graphicFrameMkLst>
        </pc:graphicFrameChg>
        <pc:picChg chg="del">
          <ac:chgData name="Eric Zhou" userId="6b41a6e9-c1d9-4dc5-b84f-8607ab71d490" providerId="ADAL" clId="{46E7957B-98F7-4A1F-BB88-0ACB196F0D82}" dt="2023-05-26T07:03:06.867" v="886" actId="478"/>
          <ac:picMkLst>
            <pc:docMk/>
            <pc:sldMk cId="4206941839" sldId="271"/>
            <ac:picMk id="8" creationId="{46BD2B64-42B5-23F9-A58D-893FC836EDE1}"/>
          </ac:picMkLst>
        </pc:picChg>
      </pc:sldChg>
      <pc:sldChg chg="addSp delSp modSp new mod ord modClrScheme chgLayout">
        <pc:chgData name="Eric Zhou" userId="6b41a6e9-c1d9-4dc5-b84f-8607ab71d490" providerId="ADAL" clId="{46E7957B-98F7-4A1F-BB88-0ACB196F0D82}" dt="2023-05-30T21:35:50.970" v="1648"/>
        <pc:sldMkLst>
          <pc:docMk/>
          <pc:sldMk cId="1787422887" sldId="272"/>
        </pc:sldMkLst>
        <pc:spChg chg="del">
          <ac:chgData name="Eric Zhou" userId="6b41a6e9-c1d9-4dc5-b84f-8607ab71d490" providerId="ADAL" clId="{46E7957B-98F7-4A1F-BB88-0ACB196F0D82}" dt="2023-05-30T21:14:03.035" v="1396" actId="478"/>
          <ac:spMkLst>
            <pc:docMk/>
            <pc:sldMk cId="1787422887" sldId="272"/>
            <ac:spMk id="2" creationId="{FD28184C-6F8F-2FAC-0102-1DEA99DB1A1C}"/>
          </ac:spMkLst>
        </pc:spChg>
        <pc:spChg chg="del">
          <ac:chgData name="Eric Zhou" userId="6b41a6e9-c1d9-4dc5-b84f-8607ab71d490" providerId="ADAL" clId="{46E7957B-98F7-4A1F-BB88-0ACB196F0D82}" dt="2023-05-30T21:14:03.871" v="1397" actId="478"/>
          <ac:spMkLst>
            <pc:docMk/>
            <pc:sldMk cId="1787422887" sldId="272"/>
            <ac:spMk id="3" creationId="{64A8B301-6592-3A18-15D0-A2A2114CBBF3}"/>
          </ac:spMkLst>
        </pc:spChg>
        <pc:spChg chg="add mod">
          <ac:chgData name="Eric Zhou" userId="6b41a6e9-c1d9-4dc5-b84f-8607ab71d490" providerId="ADAL" clId="{46E7957B-98F7-4A1F-BB88-0ACB196F0D82}" dt="2023-05-30T21:16:11.106" v="1444" actId="1076"/>
          <ac:spMkLst>
            <pc:docMk/>
            <pc:sldMk cId="1787422887" sldId="272"/>
            <ac:spMk id="6" creationId="{2A6AA36F-1191-63E8-897A-76A69569739D}"/>
          </ac:spMkLst>
        </pc:spChg>
        <pc:spChg chg="add del mod">
          <ac:chgData name="Eric Zhou" userId="6b41a6e9-c1d9-4dc5-b84f-8607ab71d490" providerId="ADAL" clId="{46E7957B-98F7-4A1F-BB88-0ACB196F0D82}" dt="2023-05-30T21:14:10.920" v="1399" actId="26606"/>
          <ac:spMkLst>
            <pc:docMk/>
            <pc:sldMk cId="1787422887" sldId="272"/>
            <ac:spMk id="9" creationId="{85845753-9D1A-F6C4-5A93-6CC710808C05}"/>
          </ac:spMkLst>
        </pc:spChg>
        <pc:spChg chg="add del mod">
          <ac:chgData name="Eric Zhou" userId="6b41a6e9-c1d9-4dc5-b84f-8607ab71d490" providerId="ADAL" clId="{46E7957B-98F7-4A1F-BB88-0ACB196F0D82}" dt="2023-05-30T21:14:10.920" v="1399" actId="26606"/>
          <ac:spMkLst>
            <pc:docMk/>
            <pc:sldMk cId="1787422887" sldId="272"/>
            <ac:spMk id="11" creationId="{156E096B-72C4-5CDD-9CA6-2FE742C4D984}"/>
          </ac:spMkLst>
        </pc:spChg>
        <pc:spChg chg="add del mod">
          <ac:chgData name="Eric Zhou" userId="6b41a6e9-c1d9-4dc5-b84f-8607ab71d490" providerId="ADAL" clId="{46E7957B-98F7-4A1F-BB88-0ACB196F0D82}" dt="2023-05-30T21:14:10.920" v="1399" actId="26606"/>
          <ac:spMkLst>
            <pc:docMk/>
            <pc:sldMk cId="1787422887" sldId="272"/>
            <ac:spMk id="13" creationId="{1734AE31-EC58-04FA-6700-4DF050997854}"/>
          </ac:spMkLst>
        </pc:spChg>
        <pc:spChg chg="add del mod">
          <ac:chgData name="Eric Zhou" userId="6b41a6e9-c1d9-4dc5-b84f-8607ab71d490" providerId="ADAL" clId="{46E7957B-98F7-4A1F-BB88-0ACB196F0D82}" dt="2023-05-30T21:14:12.676" v="1401" actId="26606"/>
          <ac:spMkLst>
            <pc:docMk/>
            <pc:sldMk cId="1787422887" sldId="272"/>
            <ac:spMk id="15" creationId="{85845753-9D1A-F6C4-5A93-6CC710808C05}"/>
          </ac:spMkLst>
        </pc:spChg>
        <pc:spChg chg="add del mod">
          <ac:chgData name="Eric Zhou" userId="6b41a6e9-c1d9-4dc5-b84f-8607ab71d490" providerId="ADAL" clId="{46E7957B-98F7-4A1F-BB88-0ACB196F0D82}" dt="2023-05-30T21:14:12.676" v="1401" actId="26606"/>
          <ac:spMkLst>
            <pc:docMk/>
            <pc:sldMk cId="1787422887" sldId="272"/>
            <ac:spMk id="16" creationId="{156E096B-72C4-5CDD-9CA6-2FE742C4D984}"/>
          </ac:spMkLst>
        </pc:spChg>
        <pc:spChg chg="add del mod">
          <ac:chgData name="Eric Zhou" userId="6b41a6e9-c1d9-4dc5-b84f-8607ab71d490" providerId="ADAL" clId="{46E7957B-98F7-4A1F-BB88-0ACB196F0D82}" dt="2023-05-30T21:14:12.676" v="1401" actId="26606"/>
          <ac:spMkLst>
            <pc:docMk/>
            <pc:sldMk cId="1787422887" sldId="272"/>
            <ac:spMk id="17" creationId="{1734AE31-EC58-04FA-6700-4DF050997854}"/>
          </ac:spMkLst>
        </pc:spChg>
        <pc:spChg chg="add del mod">
          <ac:chgData name="Eric Zhou" userId="6b41a6e9-c1d9-4dc5-b84f-8607ab71d490" providerId="ADAL" clId="{46E7957B-98F7-4A1F-BB88-0ACB196F0D82}" dt="2023-05-30T21:14:14.037" v="1403" actId="26606"/>
          <ac:spMkLst>
            <pc:docMk/>
            <pc:sldMk cId="1787422887" sldId="272"/>
            <ac:spMk id="19" creationId="{85845753-9D1A-F6C4-5A93-6CC710808C05}"/>
          </ac:spMkLst>
        </pc:spChg>
        <pc:spChg chg="add del mod">
          <ac:chgData name="Eric Zhou" userId="6b41a6e9-c1d9-4dc5-b84f-8607ab71d490" providerId="ADAL" clId="{46E7957B-98F7-4A1F-BB88-0ACB196F0D82}" dt="2023-05-30T21:14:14.037" v="1403" actId="26606"/>
          <ac:spMkLst>
            <pc:docMk/>
            <pc:sldMk cId="1787422887" sldId="272"/>
            <ac:spMk id="20" creationId="{156E096B-72C4-5CDD-9CA6-2FE742C4D984}"/>
          </ac:spMkLst>
        </pc:spChg>
        <pc:spChg chg="add del mod">
          <ac:chgData name="Eric Zhou" userId="6b41a6e9-c1d9-4dc5-b84f-8607ab71d490" providerId="ADAL" clId="{46E7957B-98F7-4A1F-BB88-0ACB196F0D82}" dt="2023-05-30T21:14:14.037" v="1403" actId="26606"/>
          <ac:spMkLst>
            <pc:docMk/>
            <pc:sldMk cId="1787422887" sldId="272"/>
            <ac:spMk id="21" creationId="{1734AE31-EC58-04FA-6700-4DF050997854}"/>
          </ac:spMkLst>
        </pc:spChg>
        <pc:spChg chg="add del mod">
          <ac:chgData name="Eric Zhou" userId="6b41a6e9-c1d9-4dc5-b84f-8607ab71d490" providerId="ADAL" clId="{46E7957B-98F7-4A1F-BB88-0ACB196F0D82}" dt="2023-05-30T21:14:14.876" v="1405" actId="26606"/>
          <ac:spMkLst>
            <pc:docMk/>
            <pc:sldMk cId="1787422887" sldId="272"/>
            <ac:spMk id="23" creationId="{85845753-9D1A-F6C4-5A93-6CC710808C05}"/>
          </ac:spMkLst>
        </pc:spChg>
        <pc:spChg chg="add del mod">
          <ac:chgData name="Eric Zhou" userId="6b41a6e9-c1d9-4dc5-b84f-8607ab71d490" providerId="ADAL" clId="{46E7957B-98F7-4A1F-BB88-0ACB196F0D82}" dt="2023-05-30T21:14:14.876" v="1405" actId="26606"/>
          <ac:spMkLst>
            <pc:docMk/>
            <pc:sldMk cId="1787422887" sldId="272"/>
            <ac:spMk id="24" creationId="{156E096B-72C4-5CDD-9CA6-2FE742C4D984}"/>
          </ac:spMkLst>
        </pc:spChg>
        <pc:spChg chg="add del mod">
          <ac:chgData name="Eric Zhou" userId="6b41a6e9-c1d9-4dc5-b84f-8607ab71d490" providerId="ADAL" clId="{46E7957B-98F7-4A1F-BB88-0ACB196F0D82}" dt="2023-05-30T21:14:14.876" v="1405" actId="26606"/>
          <ac:spMkLst>
            <pc:docMk/>
            <pc:sldMk cId="1787422887" sldId="272"/>
            <ac:spMk id="25" creationId="{1734AE31-EC58-04FA-6700-4DF050997854}"/>
          </ac:spMkLst>
        </pc:spChg>
        <pc:spChg chg="add del mod">
          <ac:chgData name="Eric Zhou" userId="6b41a6e9-c1d9-4dc5-b84f-8607ab71d490" providerId="ADAL" clId="{46E7957B-98F7-4A1F-BB88-0ACB196F0D82}" dt="2023-05-30T21:14:29.893" v="1413" actId="26606"/>
          <ac:spMkLst>
            <pc:docMk/>
            <pc:sldMk cId="1787422887" sldId="272"/>
            <ac:spMk id="27" creationId="{85845753-9D1A-F6C4-5A93-6CC710808C05}"/>
          </ac:spMkLst>
        </pc:spChg>
        <pc:spChg chg="add del mod">
          <ac:chgData name="Eric Zhou" userId="6b41a6e9-c1d9-4dc5-b84f-8607ab71d490" providerId="ADAL" clId="{46E7957B-98F7-4A1F-BB88-0ACB196F0D82}" dt="2023-05-30T21:14:29.893" v="1413" actId="26606"/>
          <ac:spMkLst>
            <pc:docMk/>
            <pc:sldMk cId="1787422887" sldId="272"/>
            <ac:spMk id="28" creationId="{156E096B-72C4-5CDD-9CA6-2FE742C4D984}"/>
          </ac:spMkLst>
        </pc:spChg>
        <pc:spChg chg="add del mod">
          <ac:chgData name="Eric Zhou" userId="6b41a6e9-c1d9-4dc5-b84f-8607ab71d490" providerId="ADAL" clId="{46E7957B-98F7-4A1F-BB88-0ACB196F0D82}" dt="2023-05-30T21:14:29.893" v="1413" actId="26606"/>
          <ac:spMkLst>
            <pc:docMk/>
            <pc:sldMk cId="1787422887" sldId="272"/>
            <ac:spMk id="29" creationId="{1734AE31-EC58-04FA-6700-4DF050997854}"/>
          </ac:spMkLst>
        </pc:spChg>
        <pc:picChg chg="add mod">
          <ac:chgData name="Eric Zhou" userId="6b41a6e9-c1d9-4dc5-b84f-8607ab71d490" providerId="ADAL" clId="{46E7957B-98F7-4A1F-BB88-0ACB196F0D82}" dt="2023-05-30T21:14:40.547" v="1416" actId="1076"/>
          <ac:picMkLst>
            <pc:docMk/>
            <pc:sldMk cId="1787422887" sldId="272"/>
            <ac:picMk id="4" creationId="{472BEEA6-8487-E3BD-F505-147DBEF85C90}"/>
          </ac:picMkLst>
        </pc:picChg>
      </pc:sldChg>
      <pc:sldChg chg="addSp delSp modSp new mod ord">
        <pc:chgData name="Eric Zhou" userId="6b41a6e9-c1d9-4dc5-b84f-8607ab71d490" providerId="ADAL" clId="{46E7957B-98F7-4A1F-BB88-0ACB196F0D82}" dt="2023-06-05T15:27:41.338" v="1650"/>
        <pc:sldMkLst>
          <pc:docMk/>
          <pc:sldMk cId="866616410" sldId="273"/>
        </pc:sldMkLst>
        <pc:spChg chg="mod">
          <ac:chgData name="Eric Zhou" userId="6b41a6e9-c1d9-4dc5-b84f-8607ab71d490" providerId="ADAL" clId="{46E7957B-98F7-4A1F-BB88-0ACB196F0D82}" dt="2023-05-30T21:18:41.246" v="1489" actId="20577"/>
          <ac:spMkLst>
            <pc:docMk/>
            <pc:sldMk cId="866616410" sldId="273"/>
            <ac:spMk id="2" creationId="{76585621-7004-D2F3-0415-7BA579958CA4}"/>
          </ac:spMkLst>
        </pc:spChg>
        <pc:spChg chg="add del mod">
          <ac:chgData name="Eric Zhou" userId="6b41a6e9-c1d9-4dc5-b84f-8607ab71d490" providerId="ADAL" clId="{46E7957B-98F7-4A1F-BB88-0ACB196F0D82}" dt="2023-06-05T15:27:41.338" v="1650"/>
          <ac:spMkLst>
            <pc:docMk/>
            <pc:sldMk cId="866616410" sldId="273"/>
            <ac:spMk id="3" creationId="{76E3258F-7BD6-4A62-B95F-32CC0BC5C4EF}"/>
          </ac:spMkLst>
        </pc:spChg>
        <pc:spChg chg="del">
          <ac:chgData name="Eric Zhou" userId="6b41a6e9-c1d9-4dc5-b84f-8607ab71d490" providerId="ADAL" clId="{46E7957B-98F7-4A1F-BB88-0ACB196F0D82}" dt="2023-05-30T21:18:02.549" v="1462" actId="478"/>
          <ac:spMkLst>
            <pc:docMk/>
            <pc:sldMk cId="866616410" sldId="273"/>
            <ac:spMk id="3" creationId="{C890FFA1-AB7A-F726-F271-BD56BEE9F1F9}"/>
          </ac:spMkLst>
        </pc:spChg>
        <pc:spChg chg="del">
          <ac:chgData name="Eric Zhou" userId="6b41a6e9-c1d9-4dc5-b84f-8607ab71d490" providerId="ADAL" clId="{46E7957B-98F7-4A1F-BB88-0ACB196F0D82}" dt="2023-05-30T21:18:02.959" v="1463" actId="478"/>
          <ac:spMkLst>
            <pc:docMk/>
            <pc:sldMk cId="866616410" sldId="273"/>
            <ac:spMk id="4" creationId="{34512522-0753-0297-74AB-46B38A0F109C}"/>
          </ac:spMkLst>
        </pc:spChg>
        <pc:spChg chg="add mod">
          <ac:chgData name="Eric Zhou" userId="6b41a6e9-c1d9-4dc5-b84f-8607ab71d490" providerId="ADAL" clId="{46E7957B-98F7-4A1F-BB88-0ACB196F0D82}" dt="2023-05-30T21:19:09.918" v="1500" actId="1076"/>
          <ac:spMkLst>
            <pc:docMk/>
            <pc:sldMk cId="866616410" sldId="273"/>
            <ac:spMk id="8" creationId="{F6A5AAAF-0145-4A5A-690C-B600EA969118}"/>
          </ac:spMkLst>
        </pc:spChg>
        <pc:spChg chg="add del mod">
          <ac:chgData name="Eric Zhou" userId="6b41a6e9-c1d9-4dc5-b84f-8607ab71d490" providerId="ADAL" clId="{46E7957B-98F7-4A1F-BB88-0ACB196F0D82}" dt="2023-06-05T15:27:41.338" v="1650"/>
          <ac:spMkLst>
            <pc:docMk/>
            <pc:sldMk cId="866616410" sldId="273"/>
            <ac:spMk id="9" creationId="{4C4D9E6C-A410-9F32-1D4B-BD94442C5240}"/>
          </ac:spMkLst>
        </pc:spChg>
        <pc:spChg chg="add mod">
          <ac:chgData name="Eric Zhou" userId="6b41a6e9-c1d9-4dc5-b84f-8607ab71d490" providerId="ADAL" clId="{46E7957B-98F7-4A1F-BB88-0ACB196F0D82}" dt="2023-05-30T21:20:04.879" v="1553" actId="121"/>
          <ac:spMkLst>
            <pc:docMk/>
            <pc:sldMk cId="866616410" sldId="273"/>
            <ac:spMk id="10" creationId="{6ACD7624-20E3-6AE3-A61C-FD7F21D837AF}"/>
          </ac:spMkLst>
        </pc:spChg>
        <pc:picChg chg="add del mod">
          <ac:chgData name="Eric Zhou" userId="6b41a6e9-c1d9-4dc5-b84f-8607ab71d490" providerId="ADAL" clId="{46E7957B-98F7-4A1F-BB88-0ACB196F0D82}" dt="2023-06-05T15:27:41.338" v="1650"/>
          <ac:picMkLst>
            <pc:docMk/>
            <pc:sldMk cId="866616410" sldId="273"/>
            <ac:picMk id="4" creationId="{4EF4CCC2-7970-BAFC-2BFA-A1013CDD9CF8}"/>
          </ac:picMkLst>
        </pc:picChg>
        <pc:picChg chg="add mod">
          <ac:chgData name="Eric Zhou" userId="6b41a6e9-c1d9-4dc5-b84f-8607ab71d490" providerId="ADAL" clId="{46E7957B-98F7-4A1F-BB88-0ACB196F0D82}" dt="2023-05-30T21:18:35.551" v="1480" actId="1037"/>
          <ac:picMkLst>
            <pc:docMk/>
            <pc:sldMk cId="866616410" sldId="273"/>
            <ac:picMk id="5" creationId="{DDA72D26-DD38-E3BA-B322-69DB67D091BB}"/>
          </ac:picMkLst>
        </pc:picChg>
        <pc:picChg chg="add mod">
          <ac:chgData name="Eric Zhou" userId="6b41a6e9-c1d9-4dc5-b84f-8607ab71d490" providerId="ADAL" clId="{46E7957B-98F7-4A1F-BB88-0ACB196F0D82}" dt="2023-05-30T21:18:33.506" v="1475" actId="1038"/>
          <ac:picMkLst>
            <pc:docMk/>
            <pc:sldMk cId="866616410" sldId="273"/>
            <ac:picMk id="6" creationId="{1A92C58C-39DA-A187-D803-6AE40BDDE54D}"/>
          </ac:picMkLst>
        </pc:picChg>
        <pc:picChg chg="add del mod">
          <ac:chgData name="Eric Zhou" userId="6b41a6e9-c1d9-4dc5-b84f-8607ab71d490" providerId="ADAL" clId="{46E7957B-98F7-4A1F-BB88-0ACB196F0D82}" dt="2023-06-05T15:27:41.338" v="1650"/>
          <ac:picMkLst>
            <pc:docMk/>
            <pc:sldMk cId="866616410" sldId="273"/>
            <ac:picMk id="7" creationId="{BF02CDD7-81E3-E296-7247-F9A22058A038}"/>
          </ac:picMkLst>
        </pc:picChg>
      </pc:sldChg>
    </pc:docChg>
  </pc:docChgLst>
  <pc:docChgLst>
    <pc:chgData name="Guest User" userId="S::urn:spo:anon#b44741246feab6a7b1326269deca471a05f66d5f35d23a7f5cbc3833e5372c16::" providerId="AD" clId="Web-{026355FC-3BB6-42EC-9BA8-98A328C5493B}"/>
    <pc:docChg chg="modSld">
      <pc:chgData name="Guest User" userId="S::urn:spo:anon#b44741246feab6a7b1326269deca471a05f66d5f35d23a7f5cbc3833e5372c16::" providerId="AD" clId="Web-{026355FC-3BB6-42EC-9BA8-98A328C5493B}" dt="2023-05-30T16:21:57.342" v="33" actId="1076"/>
      <pc:docMkLst>
        <pc:docMk/>
      </pc:docMkLst>
      <pc:sldChg chg="modSp">
        <pc:chgData name="Guest User" userId="S::urn:spo:anon#b44741246feab6a7b1326269deca471a05f66d5f35d23a7f5cbc3833e5372c16::" providerId="AD" clId="Web-{026355FC-3BB6-42EC-9BA8-98A328C5493B}" dt="2023-05-30T16:21:57.342" v="33" actId="1076"/>
        <pc:sldMkLst>
          <pc:docMk/>
          <pc:sldMk cId="2367932684" sldId="262"/>
        </pc:sldMkLst>
        <pc:picChg chg="mod">
          <ac:chgData name="Guest User" userId="S::urn:spo:anon#b44741246feab6a7b1326269deca471a05f66d5f35d23a7f5cbc3833e5372c16::" providerId="AD" clId="Web-{026355FC-3BB6-42EC-9BA8-98A328C5493B}" dt="2023-05-30T16:21:57.342" v="33" actId="1076"/>
          <ac:picMkLst>
            <pc:docMk/>
            <pc:sldMk cId="2367932684" sldId="262"/>
            <ac:picMk id="14" creationId="{16D17074-B0E5-BD71-D92A-E6C17966F094}"/>
          </ac:picMkLst>
        </pc:picChg>
      </pc:sldChg>
      <pc:sldChg chg="modSp">
        <pc:chgData name="Guest User" userId="S::urn:spo:anon#b44741246feab6a7b1326269deca471a05f66d5f35d23a7f5cbc3833e5372c16::" providerId="AD" clId="Web-{026355FC-3BB6-42EC-9BA8-98A328C5493B}" dt="2023-05-30T16:14:31.676" v="32" actId="1076"/>
        <pc:sldMkLst>
          <pc:docMk/>
          <pc:sldMk cId="452985357" sldId="263"/>
        </pc:sldMkLst>
        <pc:picChg chg="mod">
          <ac:chgData name="Guest User" userId="S::urn:spo:anon#b44741246feab6a7b1326269deca471a05f66d5f35d23a7f5cbc3833e5372c16::" providerId="AD" clId="Web-{026355FC-3BB6-42EC-9BA8-98A328C5493B}" dt="2023-05-30T16:14:31.676" v="32" actId="1076"/>
          <ac:picMkLst>
            <pc:docMk/>
            <pc:sldMk cId="452985357" sldId="263"/>
            <ac:picMk id="6" creationId="{E66389FA-2F50-6FA8-7BAE-A0102FE6E1C8}"/>
          </ac:picMkLst>
        </pc:picChg>
      </pc:sldChg>
      <pc:sldChg chg="modSp">
        <pc:chgData name="Guest User" userId="S::urn:spo:anon#b44741246feab6a7b1326269deca471a05f66d5f35d23a7f5cbc3833e5372c16::" providerId="AD" clId="Web-{026355FC-3BB6-42EC-9BA8-98A328C5493B}" dt="2023-05-30T16:03:22.388" v="10" actId="1076"/>
        <pc:sldMkLst>
          <pc:docMk/>
          <pc:sldMk cId="1675364510" sldId="264"/>
        </pc:sldMkLst>
        <pc:picChg chg="mod">
          <ac:chgData name="Guest User" userId="S::urn:spo:anon#b44741246feab6a7b1326269deca471a05f66d5f35d23a7f5cbc3833e5372c16::" providerId="AD" clId="Web-{026355FC-3BB6-42EC-9BA8-98A328C5493B}" dt="2023-05-30T16:03:22.388" v="10" actId="1076"/>
          <ac:picMkLst>
            <pc:docMk/>
            <pc:sldMk cId="1675364510" sldId="264"/>
            <ac:picMk id="5" creationId="{CFDF7FBB-4635-F311-58D4-B25CB1E74951}"/>
          </ac:picMkLst>
        </pc:picChg>
      </pc:sldChg>
      <pc:sldChg chg="modSp">
        <pc:chgData name="Guest User" userId="S::urn:spo:anon#b44741246feab6a7b1326269deca471a05f66d5f35d23a7f5cbc3833e5372c16::" providerId="AD" clId="Web-{026355FC-3BB6-42EC-9BA8-98A328C5493B}" dt="2023-05-30T16:03:34.810" v="14" actId="1076"/>
        <pc:sldMkLst>
          <pc:docMk/>
          <pc:sldMk cId="2178308675" sldId="265"/>
        </pc:sldMkLst>
        <pc:picChg chg="mod">
          <ac:chgData name="Guest User" userId="S::urn:spo:anon#b44741246feab6a7b1326269deca471a05f66d5f35d23a7f5cbc3833e5372c16::" providerId="AD" clId="Web-{026355FC-3BB6-42EC-9BA8-98A328C5493B}" dt="2023-05-30T16:03:34.810" v="14" actId="1076"/>
          <ac:picMkLst>
            <pc:docMk/>
            <pc:sldMk cId="2178308675" sldId="265"/>
            <ac:picMk id="9" creationId="{42DAA807-00AA-F3CF-C940-77207E09535E}"/>
          </ac:picMkLst>
        </pc:picChg>
      </pc:sldChg>
      <pc:sldChg chg="modSp">
        <pc:chgData name="Guest User" userId="S::urn:spo:anon#b44741246feab6a7b1326269deca471a05f66d5f35d23a7f5cbc3833e5372c16::" providerId="AD" clId="Web-{026355FC-3BB6-42EC-9BA8-98A328C5493B}" dt="2023-05-30T16:13:59.362" v="24" actId="1076"/>
        <pc:sldMkLst>
          <pc:docMk/>
          <pc:sldMk cId="3935992431" sldId="267"/>
        </pc:sldMkLst>
        <pc:picChg chg="mod">
          <ac:chgData name="Guest User" userId="S::urn:spo:anon#b44741246feab6a7b1326269deca471a05f66d5f35d23a7f5cbc3833e5372c16::" providerId="AD" clId="Web-{026355FC-3BB6-42EC-9BA8-98A328C5493B}" dt="2023-05-30T16:13:59.362" v="24" actId="1076"/>
          <ac:picMkLst>
            <pc:docMk/>
            <pc:sldMk cId="3935992431" sldId="267"/>
            <ac:picMk id="5" creationId="{6779DB5E-E3E5-00E0-C078-B30161464F19}"/>
          </ac:picMkLst>
        </pc:picChg>
      </pc:sldChg>
      <pc:sldChg chg="modSp">
        <pc:chgData name="Guest User" userId="S::urn:spo:anon#b44741246feab6a7b1326269deca471a05f66d5f35d23a7f5cbc3833e5372c16::" providerId="AD" clId="Web-{026355FC-3BB6-42EC-9BA8-98A328C5493B}" dt="2023-05-30T16:13:25.454" v="20" actId="1076"/>
        <pc:sldMkLst>
          <pc:docMk/>
          <pc:sldMk cId="3757509422" sldId="268"/>
        </pc:sldMkLst>
        <pc:picChg chg="mod">
          <ac:chgData name="Guest User" userId="S::urn:spo:anon#b44741246feab6a7b1326269deca471a05f66d5f35d23a7f5cbc3833e5372c16::" providerId="AD" clId="Web-{026355FC-3BB6-42EC-9BA8-98A328C5493B}" dt="2023-05-30T16:13:25.454" v="20" actId="1076"/>
          <ac:picMkLst>
            <pc:docMk/>
            <pc:sldMk cId="3757509422" sldId="268"/>
            <ac:picMk id="5" creationId="{3C5B5A75-BEA3-3157-59BA-57A71875CE24}"/>
          </ac:picMkLst>
        </pc:picChg>
      </pc:sldChg>
      <pc:sldChg chg="modSp">
        <pc:chgData name="Guest User" userId="S::urn:spo:anon#b44741246feab6a7b1326269deca471a05f66d5f35d23a7f5cbc3833e5372c16::" providerId="AD" clId="Web-{026355FC-3BB6-42EC-9BA8-98A328C5493B}" dt="2023-05-30T16:14:13.191" v="28" actId="1076"/>
        <pc:sldMkLst>
          <pc:docMk/>
          <pc:sldMk cId="1672779802" sldId="269"/>
        </pc:sldMkLst>
        <pc:picChg chg="mod">
          <ac:chgData name="Guest User" userId="S::urn:spo:anon#b44741246feab6a7b1326269deca471a05f66d5f35d23a7f5cbc3833e5372c16::" providerId="AD" clId="Web-{026355FC-3BB6-42EC-9BA8-98A328C5493B}" dt="2023-05-30T16:14:13.191" v="28" actId="1076"/>
          <ac:picMkLst>
            <pc:docMk/>
            <pc:sldMk cId="1672779802" sldId="269"/>
            <ac:picMk id="5" creationId="{BAA1871E-99F7-DA18-CA93-5BD8BB4FA7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82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3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4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4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65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1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5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9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0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1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rge car car park from above">
            <a:extLst>
              <a:ext uri="{FF2B5EF4-FFF2-40B4-BE49-F238E27FC236}">
                <a16:creationId xmlns:a16="http://schemas.microsoft.com/office/drawing/2014/main" id="{F27CDD24-41CA-6C75-52D7-5F1DEA0D3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10878" b="4536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F02C2-9F3C-9BDF-7D11-B54810809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082376"/>
            <a:ext cx="6548478" cy="2116348"/>
          </a:xfrm>
          <a:noFill/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Berlin Sans FB Demi" panose="020E0802020502020306" pitchFamily="34" charset="0"/>
              </a:rPr>
              <a:t>Statistics Final: Car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CC52E-96EF-4783-5E40-0AB6FB2B0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882" y="4514492"/>
            <a:ext cx="4709518" cy="753372"/>
          </a:xfrm>
          <a:noFill/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erlin Sans FB Demi" panose="020E0802020502020306" pitchFamily="34" charset="0"/>
              </a:rPr>
              <a:t>Eli &amp; Eric</a:t>
            </a:r>
          </a:p>
        </p:txBody>
      </p:sp>
    </p:spTree>
    <p:extLst>
      <p:ext uri="{BB962C8B-B14F-4D97-AF65-F5344CB8AC3E}">
        <p14:creationId xmlns:p14="http://schemas.microsoft.com/office/powerpoint/2010/main" val="267454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31FA-B5D8-77A4-CAB0-3B21967D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BAA1871E-99F7-DA18-CA93-5BD8BB4FA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8" y="4945"/>
            <a:ext cx="11043783" cy="684946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74C36-B80F-A41B-4CC1-EAC768016441}"/>
              </a:ext>
            </a:extLst>
          </p:cNvPr>
          <p:cNvSpPr txBox="1"/>
          <p:nvPr/>
        </p:nvSpPr>
        <p:spPr>
          <a:xfrm>
            <a:off x="574108" y="6483723"/>
            <a:ext cx="1964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200" dirty="0">
                <a:solidFill>
                  <a:schemeClr val="dk1"/>
                </a:solidFill>
              </a:rPr>
              <a:t>Cor: -0.16162724</a:t>
            </a:r>
            <a:endParaRPr lang="en-US" sz="1800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77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1D4A-3786-3D80-F1F2-C168A6FC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6779DB5E-E3E5-00E0-C078-B30161464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8" y="4943"/>
            <a:ext cx="11043785" cy="68494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0F68E-3C20-B961-B47D-85BB30943CB2}"/>
              </a:ext>
            </a:extLst>
          </p:cNvPr>
          <p:cNvSpPr txBox="1"/>
          <p:nvPr/>
        </p:nvSpPr>
        <p:spPr>
          <a:xfrm>
            <a:off x="574107" y="6483725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Correlation (excluding model and make)</a:t>
            </a:r>
          </a:p>
        </p:txBody>
      </p:sp>
    </p:spTree>
    <p:extLst>
      <p:ext uri="{BB962C8B-B14F-4D97-AF65-F5344CB8AC3E}">
        <p14:creationId xmlns:p14="http://schemas.microsoft.com/office/powerpoint/2010/main" val="393599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B52E-2F3F-57C2-F646-4F1F169B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49" y="1295400"/>
            <a:ext cx="5621717" cy="1591491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4D9E7-5F6D-830E-D1AA-D39A91F5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49" y="2550185"/>
            <a:ext cx="4664453" cy="34523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F-statistic: 182.5</a:t>
            </a:r>
          </a:p>
          <a:p>
            <a:pPr marL="0" indent="0">
              <a:buNone/>
            </a:pPr>
            <a:r>
              <a:rPr lang="en-US" dirty="0"/>
              <a:t>P-value: &lt; 2.2e-16</a:t>
            </a:r>
          </a:p>
          <a:p>
            <a:pPr marL="0" indent="0">
              <a:buNone/>
            </a:pPr>
            <a:r>
              <a:rPr lang="en-US" dirty="0"/>
              <a:t>R-Squared: 0.8637, Adjusted: 0.859</a:t>
            </a:r>
          </a:p>
          <a:p>
            <a:pPr marL="0" indent="0">
              <a:buNone/>
            </a:pPr>
            <a:r>
              <a:rPr lang="en-US" dirty="0" err="1"/>
              <a:t>RMSE</a:t>
            </a:r>
            <a:r>
              <a:rPr lang="en-US" dirty="0"/>
              <a:t>: 917.3931</a:t>
            </a:r>
          </a:p>
          <a:p>
            <a:pPr marL="0" indent="0">
              <a:buNone/>
            </a:pPr>
            <a:r>
              <a:rPr lang="en-US" dirty="0"/>
              <a:t>Conclusion: At least one of the factors included in data are significant. Based on individual p-values, the most significant factors include odometer, year, state, fuel, photo, and day listed which all have p-values of &lt;2.2e-16.</a:t>
            </a:r>
          </a:p>
          <a:p>
            <a:pPr marL="0" indent="0">
              <a:buNone/>
            </a:pPr>
            <a:r>
              <a:rPr lang="en-US" dirty="0"/>
              <a:t>Interesting: photo factor’s importance</a:t>
            </a:r>
          </a:p>
        </p:txBody>
      </p:sp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8FF23D78-716C-1D34-DB64-3583BD87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6/4/2023</a:t>
            </a:fld>
            <a:endParaRPr lang="en-US"/>
          </a:p>
        </p:txBody>
      </p:sp>
      <p:sp>
        <p:nvSpPr>
          <p:cNvPr id="17" name="Slide Number Placeholder 14">
            <a:extLst>
              <a:ext uri="{FF2B5EF4-FFF2-40B4-BE49-F238E27FC236}">
                <a16:creationId xmlns:a16="http://schemas.microsoft.com/office/drawing/2014/main" id="{F56182AA-A724-809C-012E-85E453D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DED02E-3DB2-D095-E2FC-519425298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939476"/>
              </p:ext>
            </p:extLst>
          </p:nvPr>
        </p:nvGraphicFramePr>
        <p:xfrm>
          <a:off x="7618612" y="1715821"/>
          <a:ext cx="3548279" cy="34523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58107">
                  <a:extLst>
                    <a:ext uri="{9D8B030D-6E8A-4147-A177-3AD203B41FA5}">
                      <a16:colId xmlns:a16="http://schemas.microsoft.com/office/drawing/2014/main" val="3516960293"/>
                    </a:ext>
                  </a:extLst>
                </a:gridCol>
                <a:gridCol w="2090172">
                  <a:extLst>
                    <a:ext uri="{9D8B030D-6E8A-4147-A177-3AD203B41FA5}">
                      <a16:colId xmlns:a16="http://schemas.microsoft.com/office/drawing/2014/main" val="4255685060"/>
                    </a:ext>
                  </a:extLst>
                </a:gridCol>
              </a:tblGrid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Factors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Correlation (w/ price)</a:t>
                      </a:r>
                    </a:p>
                  </a:txBody>
                  <a:tcPr marL="78463" marR="78463" marT="39232" marB="39232"/>
                </a:tc>
                <a:extLst>
                  <a:ext uri="{0D108BD9-81ED-4DB2-BD59-A6C34878D82A}">
                    <a16:rowId xmlns:a16="http://schemas.microsoft.com/office/drawing/2014/main" val="3936623680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Year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>
                          <a:solidFill>
                            <a:schemeClr val="dk1"/>
                          </a:solidFill>
                        </a:rPr>
                        <a:t>0.74833266</a:t>
                      </a:r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693" marR="32693" marT="10898" marB="10898" anchor="ctr"/>
                </a:tc>
                <a:extLst>
                  <a:ext uri="{0D108BD9-81ED-4DB2-BD59-A6C34878D82A}">
                    <a16:rowId xmlns:a16="http://schemas.microsoft.com/office/drawing/2014/main" val="3699082789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Transmission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-0.31762412</a:t>
                      </a:r>
                    </a:p>
                  </a:txBody>
                  <a:tcPr marL="32693" marR="32693" marT="10898" marB="10898" anchor="ctr"/>
                </a:tc>
                <a:extLst>
                  <a:ext uri="{0D108BD9-81ED-4DB2-BD59-A6C34878D82A}">
                    <a16:rowId xmlns:a16="http://schemas.microsoft.com/office/drawing/2014/main" val="2853169709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Odometer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>
                          <a:solidFill>
                            <a:schemeClr val="dk1"/>
                          </a:solidFill>
                        </a:rPr>
                        <a:t>-0.31644406</a:t>
                      </a:r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63" marR="78463" marT="39232" marB="39232"/>
                </a:tc>
                <a:extLst>
                  <a:ext uri="{0D108BD9-81ED-4DB2-BD59-A6C34878D82A}">
                    <a16:rowId xmlns:a16="http://schemas.microsoft.com/office/drawing/2014/main" val="294093797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Drive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>
                          <a:solidFill>
                            <a:schemeClr val="dk1"/>
                          </a:solidFill>
                        </a:rPr>
                        <a:t>-0.16162724</a:t>
                      </a:r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63" marR="78463" marT="39232" marB="39232"/>
                </a:tc>
                <a:extLst>
                  <a:ext uri="{0D108BD9-81ED-4DB2-BD59-A6C34878D82A}">
                    <a16:rowId xmlns:a16="http://schemas.microsoft.com/office/drawing/2014/main" val="811799176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Photo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>
                          <a:solidFill>
                            <a:schemeClr val="dk1"/>
                          </a:solidFill>
                        </a:rPr>
                        <a:t>0.15836239</a:t>
                      </a:r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63" marR="78463" marT="39232" marB="39232"/>
                </a:tc>
                <a:extLst>
                  <a:ext uri="{0D108BD9-81ED-4DB2-BD59-A6C34878D82A}">
                    <a16:rowId xmlns:a16="http://schemas.microsoft.com/office/drawing/2014/main" val="1524014840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Displacement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>
                          <a:solidFill>
                            <a:schemeClr val="dk1"/>
                          </a:solidFill>
                        </a:rPr>
                        <a:t>0.15103488</a:t>
                      </a:r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63" marR="78463" marT="39232" marB="39232"/>
                </a:tc>
                <a:extLst>
                  <a:ext uri="{0D108BD9-81ED-4DB2-BD59-A6C34878D82A}">
                    <a16:rowId xmlns:a16="http://schemas.microsoft.com/office/drawing/2014/main" val="1104029325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Fuel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>
                          <a:solidFill>
                            <a:schemeClr val="dk1"/>
                          </a:solidFill>
                        </a:rPr>
                        <a:t>-0.05108605</a:t>
                      </a:r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63" marR="78463" marT="39232" marB="39232"/>
                </a:tc>
                <a:extLst>
                  <a:ext uri="{0D108BD9-81ED-4DB2-BD59-A6C34878D82A}">
                    <a16:rowId xmlns:a16="http://schemas.microsoft.com/office/drawing/2014/main" val="3826745980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Days Listed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>
                          <a:solidFill>
                            <a:schemeClr val="dk1"/>
                          </a:solidFill>
                        </a:rPr>
                        <a:t>0.03905872</a:t>
                      </a:r>
                      <a:endParaRPr lang="en-US" sz="15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63" marR="78463" marT="39232" marB="39232"/>
                </a:tc>
                <a:extLst>
                  <a:ext uri="{0D108BD9-81ED-4DB2-BD59-A6C34878D82A}">
                    <a16:rowId xmlns:a16="http://schemas.microsoft.com/office/drawing/2014/main" val="11869623"/>
                  </a:ext>
                </a:extLst>
              </a:tr>
              <a:tr h="34523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State</a:t>
                      </a:r>
                    </a:p>
                  </a:txBody>
                  <a:tcPr marL="78463" marR="78463" marT="39232" marB="392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>
                          <a:solidFill>
                            <a:schemeClr val="dk1"/>
                          </a:solidFill>
                        </a:rPr>
                        <a:t>0.02522637</a:t>
                      </a:r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8463" marR="78463" marT="39232" marB="39232"/>
                </a:tc>
                <a:extLst>
                  <a:ext uri="{0D108BD9-81ED-4DB2-BD59-A6C34878D82A}">
                    <a16:rowId xmlns:a16="http://schemas.microsoft.com/office/drawing/2014/main" val="1621865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932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B52E-2F3F-57C2-F646-4F1F169B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4330"/>
            <a:ext cx="9601200" cy="1309687"/>
          </a:xfrm>
        </p:spPr>
        <p:txBody>
          <a:bodyPr>
            <a:normAutofit/>
          </a:bodyPr>
          <a:lstStyle/>
          <a:p>
            <a:pPr algn="ctr"/>
            <a:endParaRPr lang="en-US" sz="5400" dirty="0">
              <a:latin typeface="Berlin Sans FB Demi" panose="020E0802020502020306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4D9E7-5F6D-830E-D1AA-D39A91F51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>
              <a:latin typeface="Berlin Sans FB Demi" panose="020E0802020502020306" pitchFamily="34" charset="0"/>
            </a:endParaRPr>
          </a:p>
        </p:txBody>
      </p:sp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66389FA-2F50-6FA8-7BAE-A0102FE6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5" y="-6387"/>
            <a:ext cx="11108684" cy="68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E0B3-76FC-B26A-9498-C16A3342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6EBE-F072-FE3D-13E9-C2F765FFC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CFDF7FBB-4635-F311-58D4-B25CB1E74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6" y="0"/>
            <a:ext cx="11038268" cy="68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6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colorfulness, plot&#10;&#10;Description automatically generated">
            <a:extLst>
              <a:ext uri="{FF2B5EF4-FFF2-40B4-BE49-F238E27FC236}">
                <a16:creationId xmlns:a16="http://schemas.microsoft.com/office/drawing/2014/main" id="{472BEEA6-8487-E3BD-F505-147DBEF85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72" y="0"/>
            <a:ext cx="110996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6AA36F-1191-63E8-897A-76A69569739D}"/>
              </a:ext>
            </a:extLst>
          </p:cNvPr>
          <p:cNvSpPr txBox="1"/>
          <p:nvPr/>
        </p:nvSpPr>
        <p:spPr>
          <a:xfrm>
            <a:off x="546172" y="6488668"/>
            <a:ext cx="189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Cor: </a:t>
            </a:r>
            <a:r>
              <a:rPr lang="en-US" sz="1800" kern="1200" dirty="0">
                <a:solidFill>
                  <a:schemeClr val="dk1"/>
                </a:solidFill>
              </a:rPr>
              <a:t>0.15836239</a:t>
            </a:r>
            <a:endParaRPr lang="en-US" sz="1800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42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B52E-2F3F-57C2-F646-4F1F169B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4330"/>
            <a:ext cx="9601200" cy="13096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4D9E7-5F6D-830E-D1AA-D39A91F5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660358"/>
            <a:ext cx="9601200" cy="3643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Berlin Sans FB Demi" panose="020E0802020502020306" pitchFamily="34" charset="0"/>
              </a:rPr>
              <a:t>What factors are most important in determining the price of cars?</a:t>
            </a:r>
          </a:p>
          <a:p>
            <a:pPr marL="0" indent="0" algn="ctr">
              <a:buNone/>
            </a:pPr>
            <a:r>
              <a:rPr lang="en-US" sz="4400" dirty="0">
                <a:latin typeface="Berlin Sans FB Demi" panose="020E0802020502020306" pitchFamily="34" charset="0"/>
              </a:rPr>
              <a:t>Interested in predictability of car price and most impactful factors.</a:t>
            </a:r>
          </a:p>
          <a:p>
            <a:pPr marL="0" indent="0" algn="ctr">
              <a:buNone/>
            </a:pPr>
            <a:endParaRPr lang="en-US" sz="4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80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B52E-2F3F-57C2-F646-4F1F169B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4330"/>
            <a:ext cx="9601200" cy="13096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</a:rPr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4D9E7-5F6D-830E-D1AA-D39A91F51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Berlin Sans FB Demi" panose="020E0802020502020306" pitchFamily="34" charset="0"/>
              </a:rPr>
              <a:t>Taking data from Kaggle</a:t>
            </a:r>
          </a:p>
          <a:p>
            <a:pPr marL="0" indent="0" algn="ctr">
              <a:buNone/>
            </a:pPr>
            <a:r>
              <a:rPr lang="en-US" sz="4400" dirty="0">
                <a:latin typeface="Berlin Sans FB Demi" panose="020E0802020502020306" pitchFamily="34" charset="0"/>
              </a:rPr>
              <a:t>35,000+ rows of cars</a:t>
            </a:r>
          </a:p>
          <a:p>
            <a:pPr marL="0" indent="0" algn="ctr">
              <a:buNone/>
            </a:pPr>
            <a:r>
              <a:rPr lang="en-US" sz="4400" dirty="0">
                <a:latin typeface="Berlin Sans FB Demi" panose="020E0802020502020306" pitchFamily="34" charset="0"/>
              </a:rPr>
              <a:t>Scrubbed down to ~25,000</a:t>
            </a:r>
          </a:p>
        </p:txBody>
      </p:sp>
    </p:spTree>
    <p:extLst>
      <p:ext uri="{BB962C8B-B14F-4D97-AF65-F5344CB8AC3E}">
        <p14:creationId xmlns:p14="http://schemas.microsoft.com/office/powerpoint/2010/main" val="300841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B52E-2F3F-57C2-F646-4F1F169B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4330"/>
            <a:ext cx="9601200" cy="1309687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Berlin Sans FB Demi" panose="020E0802020502020306" pitchFamily="34" charset="0"/>
              </a:rPr>
              <a:t>Data scrubbing</a:t>
            </a:r>
            <a:endParaRPr lang="en-US" sz="5400" dirty="0">
              <a:latin typeface="Berlin Sans FB Demi" panose="020E08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D2B64-42B5-23F9-A58D-893FC836E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" b="-1"/>
          <a:stretch/>
        </p:blipFill>
        <p:spPr>
          <a:xfrm>
            <a:off x="3740477" y="1864017"/>
            <a:ext cx="4711046" cy="443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B52E-2F3F-57C2-F646-4F1F169B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4330"/>
            <a:ext cx="9601200" cy="13096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</a:rPr>
              <a:t>Data Summary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788F385-FFC5-3670-8326-329B3697F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538947"/>
              </p:ext>
            </p:extLst>
          </p:nvPr>
        </p:nvGraphicFramePr>
        <p:xfrm>
          <a:off x="1191166" y="2521889"/>
          <a:ext cx="980966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570">
                  <a:extLst>
                    <a:ext uri="{9D8B030D-6E8A-4147-A177-3AD203B41FA5}">
                      <a16:colId xmlns:a16="http://schemas.microsoft.com/office/drawing/2014/main" val="319796367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3491637170"/>
                    </a:ext>
                  </a:extLst>
                </a:gridCol>
                <a:gridCol w="1457864">
                  <a:extLst>
                    <a:ext uri="{9D8B030D-6E8A-4147-A177-3AD203B41FA5}">
                      <a16:colId xmlns:a16="http://schemas.microsoft.com/office/drawing/2014/main" val="1989204831"/>
                    </a:ext>
                  </a:extLst>
                </a:gridCol>
                <a:gridCol w="1794295">
                  <a:extLst>
                    <a:ext uri="{9D8B030D-6E8A-4147-A177-3AD203B41FA5}">
                      <a16:colId xmlns:a16="http://schemas.microsoft.com/office/drawing/2014/main" val="3392783304"/>
                    </a:ext>
                  </a:extLst>
                </a:gridCol>
                <a:gridCol w="1348697">
                  <a:extLst>
                    <a:ext uri="{9D8B030D-6E8A-4147-A177-3AD203B41FA5}">
                      <a16:colId xmlns:a16="http://schemas.microsoft.com/office/drawing/2014/main" val="1678361769"/>
                    </a:ext>
                  </a:extLst>
                </a:gridCol>
                <a:gridCol w="1401381">
                  <a:extLst>
                    <a:ext uri="{9D8B030D-6E8A-4147-A177-3AD203B41FA5}">
                      <a16:colId xmlns:a16="http://schemas.microsoft.com/office/drawing/2014/main" val="4202198953"/>
                    </a:ext>
                  </a:extLst>
                </a:gridCol>
                <a:gridCol w="1401381">
                  <a:extLst>
                    <a:ext uri="{9D8B030D-6E8A-4147-A177-3AD203B41FA5}">
                      <a16:colId xmlns:a16="http://schemas.microsoft.com/office/drawing/2014/main" val="1129106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Disp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6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265,080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79.37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4,678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8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 – 646,643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1991 –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0.200 – 6.800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1 - 71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 – 2,232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1001 - 9999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92909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667A587-66FB-952C-F7D7-13B35A448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867484"/>
              </p:ext>
            </p:extLst>
          </p:nvPr>
        </p:nvGraphicFramePr>
        <p:xfrm>
          <a:off x="1191165" y="4472156"/>
          <a:ext cx="9809667" cy="12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963">
                  <a:extLst>
                    <a:ext uri="{9D8B030D-6E8A-4147-A177-3AD203B41FA5}">
                      <a16:colId xmlns:a16="http://schemas.microsoft.com/office/drawing/2014/main" val="4014190078"/>
                    </a:ext>
                  </a:extLst>
                </a:gridCol>
                <a:gridCol w="953777">
                  <a:extLst>
                    <a:ext uri="{9D8B030D-6E8A-4147-A177-3AD203B41FA5}">
                      <a16:colId xmlns:a16="http://schemas.microsoft.com/office/drawing/2014/main" val="2271594098"/>
                    </a:ext>
                  </a:extLst>
                </a:gridCol>
                <a:gridCol w="1226149">
                  <a:extLst>
                    <a:ext uri="{9D8B030D-6E8A-4147-A177-3AD203B41FA5}">
                      <a16:colId xmlns:a16="http://schemas.microsoft.com/office/drawing/2014/main" val="2388426467"/>
                    </a:ext>
                  </a:extLst>
                </a:gridCol>
                <a:gridCol w="1089963">
                  <a:extLst>
                    <a:ext uri="{9D8B030D-6E8A-4147-A177-3AD203B41FA5}">
                      <a16:colId xmlns:a16="http://schemas.microsoft.com/office/drawing/2014/main" val="2708050215"/>
                    </a:ext>
                  </a:extLst>
                </a:gridCol>
                <a:gridCol w="1089963">
                  <a:extLst>
                    <a:ext uri="{9D8B030D-6E8A-4147-A177-3AD203B41FA5}">
                      <a16:colId xmlns:a16="http://schemas.microsoft.com/office/drawing/2014/main" val="1890089135"/>
                    </a:ext>
                  </a:extLst>
                </a:gridCol>
                <a:gridCol w="1089963">
                  <a:extLst>
                    <a:ext uri="{9D8B030D-6E8A-4147-A177-3AD203B41FA5}">
                      <a16:colId xmlns:a16="http://schemas.microsoft.com/office/drawing/2014/main" val="818084408"/>
                    </a:ext>
                  </a:extLst>
                </a:gridCol>
                <a:gridCol w="1089963">
                  <a:extLst>
                    <a:ext uri="{9D8B030D-6E8A-4147-A177-3AD203B41FA5}">
                      <a16:colId xmlns:a16="http://schemas.microsoft.com/office/drawing/2014/main" val="1961428081"/>
                    </a:ext>
                  </a:extLst>
                </a:gridCol>
                <a:gridCol w="1089963">
                  <a:extLst>
                    <a:ext uri="{9D8B030D-6E8A-4147-A177-3AD203B41FA5}">
                      <a16:colId xmlns:a16="http://schemas.microsoft.com/office/drawing/2014/main" val="471256454"/>
                    </a:ext>
                  </a:extLst>
                </a:gridCol>
                <a:gridCol w="1089963">
                  <a:extLst>
                    <a:ext uri="{9D8B030D-6E8A-4147-A177-3AD203B41FA5}">
                      <a16:colId xmlns:a16="http://schemas.microsoft.com/office/drawing/2014/main" val="480504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Transm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36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Unique (#)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0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Blue,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Owned, new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Mech, 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Front,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Gas, electric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Sedan, minivan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Subaru, Lexus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Vivaro</a:t>
                      </a:r>
                      <a:r>
                        <a:rPr lang="en-US" sz="1500" dirty="0"/>
                        <a:t>, Lancer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726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94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B52E-2F3F-57C2-F646-4F1F169B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4330"/>
            <a:ext cx="9601200" cy="13096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Berlin Sans FB Demi" panose="020E0802020502020306" pitchFamily="34" charset="0"/>
              </a:rPr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4D9E7-5F6D-830E-D1AA-D39A91F51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Berlin Sans FB Demi" panose="020E0802020502020306" pitchFamily="34" charset="0"/>
              </a:rPr>
              <a:t>H</a:t>
            </a:r>
            <a:r>
              <a:rPr lang="en-US" sz="4400" baseline="-25000" dirty="0">
                <a:latin typeface="Berlin Sans FB Demi" panose="020E0802020502020306" pitchFamily="34" charset="0"/>
              </a:rPr>
              <a:t>0</a:t>
            </a:r>
            <a:r>
              <a:rPr lang="en-US" sz="4400" dirty="0">
                <a:latin typeface="Berlin Sans FB Demi" panose="020E0802020502020306" pitchFamily="34" charset="0"/>
              </a:rPr>
              <a:t>= No variable are significant</a:t>
            </a:r>
          </a:p>
          <a:p>
            <a:pPr marL="0" indent="0" algn="ctr">
              <a:buNone/>
            </a:pPr>
            <a:endParaRPr lang="en-US" sz="4400" dirty="0">
              <a:latin typeface="Berlin Sans FB Demi" panose="020E0802020502020306" pitchFamily="34" charset="0"/>
            </a:endParaRPr>
          </a:p>
          <a:p>
            <a:pPr marL="0" indent="0" algn="ctr">
              <a:buNone/>
            </a:pPr>
            <a:r>
              <a:rPr lang="en-US" sz="4400" dirty="0">
                <a:latin typeface="Berlin Sans FB Demi" panose="020E0802020502020306" pitchFamily="34" charset="0"/>
              </a:rPr>
              <a:t>H</a:t>
            </a:r>
            <a:r>
              <a:rPr lang="en-US" sz="4400" baseline="-25000" dirty="0">
                <a:latin typeface="Berlin Sans FB Demi" panose="020E0802020502020306" pitchFamily="34" charset="0"/>
              </a:rPr>
              <a:t>A</a:t>
            </a:r>
            <a:r>
              <a:rPr lang="en-US" sz="4400" dirty="0">
                <a:latin typeface="Berlin Sans FB Demi" panose="020E0802020502020306" pitchFamily="34" charset="0"/>
              </a:rPr>
              <a:t>= Some variables are significant </a:t>
            </a:r>
          </a:p>
        </p:txBody>
      </p:sp>
    </p:spTree>
    <p:extLst>
      <p:ext uri="{BB962C8B-B14F-4D97-AF65-F5344CB8AC3E}">
        <p14:creationId xmlns:p14="http://schemas.microsoft.com/office/powerpoint/2010/main" val="126976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5621-7004-D2F3-0415-7BA57995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</a:t>
            </a:r>
          </a:p>
        </p:txBody>
      </p:sp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DA72D26-DD38-E3BA-B322-69DB67D09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28" y="2383035"/>
            <a:ext cx="5725390" cy="3537473"/>
          </a:xfrm>
          <a:prstGeom prst="rect">
            <a:avLst/>
          </a:prstGeom>
          <a:noFill/>
        </p:spPr>
      </p:pic>
      <p:pic>
        <p:nvPicPr>
          <p:cNvPr id="6" name="Content Placeholder 4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1A92C58C-39DA-A187-D803-6AE40BDDE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" y="2383035"/>
            <a:ext cx="5725389" cy="353747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5AAAF-0145-4A5A-690C-B600EA969118}"/>
              </a:ext>
            </a:extLst>
          </p:cNvPr>
          <p:cNvSpPr txBox="1"/>
          <p:nvPr/>
        </p:nvSpPr>
        <p:spPr>
          <a:xfrm>
            <a:off x="5903256" y="189851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kern="1200" dirty="0">
                <a:solidFill>
                  <a:schemeClr val="dk1"/>
                </a:solidFill>
              </a:rPr>
              <a:t>Cor: 0.74833266</a:t>
            </a:r>
            <a:endParaRPr lang="en-US" sz="1800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61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24FF-7880-8D98-508A-F8A48D8E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B5A75-BEA3-3157-59BA-57A71875C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98" y="-3594"/>
            <a:ext cx="11126003" cy="6858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2940E6-D7B5-ADA8-3FA3-CB35EB077676}"/>
              </a:ext>
            </a:extLst>
          </p:cNvPr>
          <p:cNvSpPr txBox="1"/>
          <p:nvPr/>
        </p:nvSpPr>
        <p:spPr>
          <a:xfrm>
            <a:off x="532998" y="6485074"/>
            <a:ext cx="1947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Cor: -0.31762412</a:t>
            </a:r>
          </a:p>
        </p:txBody>
      </p:sp>
    </p:spTree>
    <p:extLst>
      <p:ext uri="{BB962C8B-B14F-4D97-AF65-F5344CB8AC3E}">
        <p14:creationId xmlns:p14="http://schemas.microsoft.com/office/powerpoint/2010/main" val="375750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DD61-0B91-51B9-C90B-0C339A28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42DAA807-00AA-F3CF-C940-77207E095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50" y="0"/>
            <a:ext cx="11056099" cy="68530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8324AD-1990-5874-FFA8-3AD04E13E528}"/>
              </a:ext>
            </a:extLst>
          </p:cNvPr>
          <p:cNvSpPr txBox="1"/>
          <p:nvPr/>
        </p:nvSpPr>
        <p:spPr>
          <a:xfrm>
            <a:off x="567950" y="648372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Cor: </a:t>
            </a:r>
            <a:r>
              <a:rPr lang="en-US" sz="1800" kern="1200" dirty="0">
                <a:solidFill>
                  <a:schemeClr val="dk1"/>
                </a:solidFill>
              </a:rPr>
              <a:t>-0.31644406</a:t>
            </a:r>
            <a:endParaRPr lang="en-US" sz="1800" kern="12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308675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Poise">
      <a:dk1>
        <a:sysClr val="windowText" lastClr="000000"/>
      </a:dk1>
      <a:lt1>
        <a:sysClr val="window" lastClr="FFFFFF"/>
      </a:lt1>
      <a:dk2>
        <a:srgbClr val="403739"/>
      </a:dk2>
      <a:lt2>
        <a:srgbClr val="F4E9E6"/>
      </a:lt2>
      <a:accent1>
        <a:srgbClr val="B18083"/>
      </a:accent1>
      <a:accent2>
        <a:srgbClr val="C17A69"/>
      </a:accent2>
      <a:accent3>
        <a:srgbClr val="CE9573"/>
      </a:accent3>
      <a:accent4>
        <a:srgbClr val="82907A"/>
      </a:accent4>
      <a:accent5>
        <a:srgbClr val="9A9966"/>
      </a:accent5>
      <a:accent6>
        <a:srgbClr val="AB9955"/>
      </a:accent6>
      <a:hlink>
        <a:srgbClr val="A97979"/>
      </a:hlink>
      <a:folHlink>
        <a:srgbClr val="BB7563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268</Words>
  <Application>Microsoft Office PowerPoint</Application>
  <PresentationFormat>Widescreen</PresentationFormat>
  <Paragraphs>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Berlin Sans FB Demi</vt:lpstr>
      <vt:lpstr>Goudy Old Style</vt:lpstr>
      <vt:lpstr>Univers Light</vt:lpstr>
      <vt:lpstr>PoiseVTI</vt:lpstr>
      <vt:lpstr>Statistics Final: Car Prices</vt:lpstr>
      <vt:lpstr>Research question</vt:lpstr>
      <vt:lpstr>Experimental design</vt:lpstr>
      <vt:lpstr>Data scrubbing</vt:lpstr>
      <vt:lpstr>Data Summary</vt:lpstr>
      <vt:lpstr>hypothesis</vt:lpstr>
      <vt:lpstr>Year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</vt:vector>
  </TitlesOfParts>
  <Company>EPS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Final: Car Prices</dc:title>
  <dc:creator>Eli Chamberlain</dc:creator>
  <cp:lastModifiedBy>Eric Zhou</cp:lastModifiedBy>
  <cp:revision>24</cp:revision>
  <dcterms:created xsi:type="dcterms:W3CDTF">2023-05-25T21:01:50Z</dcterms:created>
  <dcterms:modified xsi:type="dcterms:W3CDTF">2023-06-05T15:42:21Z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145c00-f4d6-4f27-874c-dea6154370e3_Enabled">
    <vt:lpwstr>true</vt:lpwstr>
  </property>
  <property fmtid="{D5CDD505-2E9C-101B-9397-08002B2CF9AE}" pid="3" name="MSIP_Label_f2145c00-f4d6-4f27-874c-dea6154370e3_SetDate">
    <vt:lpwstr>2023-05-25T21:42:11Z</vt:lpwstr>
  </property>
  <property fmtid="{D5CDD505-2E9C-101B-9397-08002B2CF9AE}" pid="4" name="MSIP_Label_f2145c00-f4d6-4f27-874c-dea6154370e3_Method">
    <vt:lpwstr>Standard</vt:lpwstr>
  </property>
  <property fmtid="{D5CDD505-2E9C-101B-9397-08002B2CF9AE}" pid="5" name="MSIP_Label_f2145c00-f4d6-4f27-874c-dea6154370e3_Name">
    <vt:lpwstr>defa4170-0d19-0005-0004-bc88714345d2</vt:lpwstr>
  </property>
  <property fmtid="{D5CDD505-2E9C-101B-9397-08002B2CF9AE}" pid="6" name="MSIP_Label_f2145c00-f4d6-4f27-874c-dea6154370e3_SiteId">
    <vt:lpwstr>b2681e8b-dd20-46cf-b163-371a2d7c6014</vt:lpwstr>
  </property>
  <property fmtid="{D5CDD505-2E9C-101B-9397-08002B2CF9AE}" pid="7" name="MSIP_Label_f2145c00-f4d6-4f27-874c-dea6154370e3_ActionId">
    <vt:lpwstr>fdef20cb-f875-4d20-807c-b5e1d5b9c7b5</vt:lpwstr>
  </property>
  <property fmtid="{D5CDD505-2E9C-101B-9397-08002B2CF9AE}" pid="8" name="MSIP_Label_f2145c00-f4d6-4f27-874c-dea6154370e3_ContentBits">
    <vt:lpwstr>0</vt:lpwstr>
  </property>
</Properties>
</file>